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Quattrocento Sans"/>
      <p:regular r:id="rId40"/>
      <p:bold r:id="rId41"/>
      <p:italic r:id="rId42"/>
      <p:boldItalic r:id="rId43"/>
    </p:embeddedFont>
    <p:embeddedFont>
      <p:font typeface="Roboto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grjW8rKmAmIqI0BfULdbBHiv4R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BEF4DD-3A61-4864-9D71-8635D114DAAD}">
  <a:tblStyle styleId="{29BEF4DD-3A61-4864-9D71-8635D114DAA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4E7"/>
          </a:solidFill>
        </a:fill>
      </a:tcStyle>
    </a:wholeTbl>
    <a:band1H>
      <a:tcTxStyle/>
      <a:tcStyle>
        <a:fill>
          <a:solidFill>
            <a:srgbClr val="D8E8CB"/>
          </a:solidFill>
        </a:fill>
      </a:tcStyle>
    </a:band1H>
    <a:band2H>
      <a:tcTxStyle/>
    </a:band2H>
    <a:band1V>
      <a:tcTxStyle/>
      <a:tcStyle>
        <a:fill>
          <a:solidFill>
            <a:srgbClr val="D8E8CB"/>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regular.fntdata"/><Relationship Id="rId20" Type="http://schemas.openxmlformats.org/officeDocument/2006/relationships/slide" Target="slides/slide15.xml"/><Relationship Id="rId42" Type="http://schemas.openxmlformats.org/officeDocument/2006/relationships/font" Target="fonts/QuattrocentoSans-italic.fntdata"/><Relationship Id="rId41" Type="http://schemas.openxmlformats.org/officeDocument/2006/relationships/font" Target="fonts/QuattrocentoSans-bold.fntdata"/><Relationship Id="rId22" Type="http://schemas.openxmlformats.org/officeDocument/2006/relationships/slide" Target="slides/slide17.xml"/><Relationship Id="rId44" Type="http://schemas.openxmlformats.org/officeDocument/2006/relationships/font" Target="fonts/RobotoLight-regular.fntdata"/><Relationship Id="rId21" Type="http://schemas.openxmlformats.org/officeDocument/2006/relationships/slide" Target="slides/slide16.xml"/><Relationship Id="rId43" Type="http://schemas.openxmlformats.org/officeDocument/2006/relationships/font" Target="fonts/QuattrocentoSans-boldItalic.fntdata"/><Relationship Id="rId24" Type="http://schemas.openxmlformats.org/officeDocument/2006/relationships/slide" Target="slides/slide19.xml"/><Relationship Id="rId46" Type="http://schemas.openxmlformats.org/officeDocument/2006/relationships/font" Target="fonts/RobotoLight-italic.fntdata"/><Relationship Id="rId23" Type="http://schemas.openxmlformats.org/officeDocument/2006/relationships/slide" Target="slides/slide18.xml"/><Relationship Id="rId45" Type="http://schemas.openxmlformats.org/officeDocument/2006/relationships/font" Target="fonts/Robo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RobotoLight-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34.png"/><Relationship Id="rId3"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ontact@rezisto.n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1" name="Google Shape;10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 name="Google Shape;10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7" name="Google Shape;10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 name="Google Shape;11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5" name="Google Shape;11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Spreiding 21-77% schone items</a:t>
            </a:r>
            <a:endParaRPr/>
          </a:p>
        </p:txBody>
      </p:sp>
      <p:sp>
        <p:nvSpPr>
          <p:cNvPr id="1131" name="Google Shape;113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9" name="Google Shape;116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8" name="Google Shape;117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Reling op de gang: hoogste RLU</a:t>
            </a:r>
            <a:endParaRPr/>
          </a:p>
          <a:p>
            <a:pPr indent="0" lvl="0" marL="0" rtl="0" algn="l">
              <a:spcBef>
                <a:spcPts val="0"/>
              </a:spcBef>
              <a:spcAft>
                <a:spcPts val="0"/>
              </a:spcAft>
              <a:buNone/>
            </a:pPr>
            <a:r>
              <a:rPr lang="nl-NL"/>
              <a:t>Computertoetsenbord: maar 1x schoon; wel hoog risico; frequent gebruik door wisselend personeel</a:t>
            </a:r>
            <a:endParaRPr/>
          </a:p>
          <a:p>
            <a:pPr indent="0" lvl="0" marL="0" rtl="0" algn="l">
              <a:spcBef>
                <a:spcPts val="0"/>
              </a:spcBef>
              <a:spcAft>
                <a:spcPts val="0"/>
              </a:spcAft>
              <a:buNone/>
            </a:pPr>
            <a:r>
              <a:rPr lang="nl-NL"/>
              <a:t>Optrekbeugel bed: vaakst extreem verontreinigd. </a:t>
            </a:r>
            <a:endParaRPr/>
          </a:p>
          <a:p>
            <a:pPr indent="0" lvl="0" marL="0" rtl="0" algn="l">
              <a:spcBef>
                <a:spcPts val="0"/>
              </a:spcBef>
              <a:spcAft>
                <a:spcPts val="0"/>
              </a:spcAft>
              <a:buNone/>
            </a:pPr>
            <a:r>
              <a:rPr lang="nl-NL"/>
              <a:t>Rolstoelen: 30% schoon, zeker bij gezamenlijke stoelen en de handvatten is schoonmaakt belagrnijk: vaak en door wisselend personeel gebruik. Items waarvan vaak onbekend was wie het schoonmaakte, en vaak ook laagfrequent</a:t>
            </a:r>
            <a:endParaRPr/>
          </a:p>
        </p:txBody>
      </p:sp>
      <p:sp>
        <p:nvSpPr>
          <p:cNvPr id="1179" name="Google Shape;117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3" name="Google Shape;11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2" name="Google Shape;120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HHD en zorgmedewerkers maken resp 45% en 47% van de items schoon</a:t>
            </a:r>
            <a:endParaRPr/>
          </a:p>
          <a:p>
            <a:pPr indent="0" lvl="0" marL="0" rtl="0" algn="l">
              <a:spcBef>
                <a:spcPts val="0"/>
              </a:spcBef>
              <a:spcAft>
                <a:spcPts val="0"/>
              </a:spcAft>
              <a:buNone/>
            </a:pPr>
            <a:r>
              <a:rPr lang="nl-NL"/>
              <a:t>Behoudens sanitair: veel variatie in wie wat schoonmaakt en hoe vaak. </a:t>
            </a:r>
            <a:endParaRPr/>
          </a:p>
        </p:txBody>
      </p:sp>
      <p:sp>
        <p:nvSpPr>
          <p:cNvPr id="1203" name="Google Shape;120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5" name="Google Shape;122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6" name="Google Shape;122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5" name="Google Shape;123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4" name="Google Shape;12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Quattrocento Sans"/>
              <a:buNone/>
            </a:pPr>
            <a:r>
              <a:rPr lang="nl-NL" sz="1800">
                <a:solidFill>
                  <a:srgbClr val="000000"/>
                </a:solidFill>
                <a:latin typeface="Quattrocento Sans"/>
                <a:ea typeface="Quattrocento Sans"/>
                <a:cs typeface="Quattrocento Sans"/>
                <a:sym typeface="Quattrocento Sans"/>
              </a:rPr>
              <a:t>Word lid van de Projectgroep ‘HIP in de thuiszorg’ en maak het verschil! </a:t>
            </a: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Wil jij meedenken en helpen om het thema Hygiëne en infectiepreventie (HIP) HIPper maken in de thuiszorg?</a:t>
            </a:r>
            <a:br>
              <a:rPr lang="nl-NL" sz="1800">
                <a:latin typeface="Quattrocento Sans"/>
                <a:ea typeface="Quattrocento Sans"/>
                <a:cs typeface="Quattrocento Sans"/>
                <a:sym typeface="Quattrocento Sans"/>
              </a:rPr>
            </a:b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Rezisto wil samen met thuiszorgorganisaties in de regio een passend aanbod ontwikkelen dat infectiepreventie versterkt en HIPper maakt.  Hiervoor hebben we een werkgroep samengesteld met vertegenwoordigers uit de thuiszorg. </a:t>
            </a:r>
            <a:br>
              <a:rPr lang="nl-NL" sz="1800">
                <a:latin typeface="Quattrocento Sans"/>
                <a:ea typeface="Quattrocento Sans"/>
                <a:cs typeface="Quattrocento Sans"/>
                <a:sym typeface="Quattrocento Sans"/>
              </a:rPr>
            </a:b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Ben jij werkzaam in de thuiszorg en spreekt infectiepreventie je aan? Dan zijn wij op zoek naar jou!</a:t>
            </a:r>
            <a:br>
              <a:rPr lang="nl-NL" sz="1800">
                <a:latin typeface="Quattrocento Sans"/>
                <a:ea typeface="Quattrocento Sans"/>
                <a:cs typeface="Quattrocento Sans"/>
                <a:sym typeface="Quattrocento Sans"/>
              </a:rPr>
            </a:b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De samenwerking met de thuiszorg staat in onze regio in de kinderschoenen. Jouw inzet is hard nodig! In 2023 vragen we slechts twee uur per week van jouw tijd, en uiteraard ontvang je hiervoor een vergoeding.</a:t>
            </a:r>
            <a:br>
              <a:rPr lang="nl-NL" sz="1800">
                <a:latin typeface="Quattrocento Sans"/>
                <a:ea typeface="Quattrocento Sans"/>
                <a:cs typeface="Quattrocento Sans"/>
                <a:sym typeface="Quattrocento Sans"/>
              </a:rPr>
            </a:b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Wil jij hygiëne en infectiepreventie HIPper maken, meld je dan vandaag aan!</a:t>
            </a:r>
            <a:br>
              <a:rPr lang="nl-NL" sz="1800">
                <a:latin typeface="Quattrocento Sans"/>
                <a:ea typeface="Quattrocento Sans"/>
                <a:cs typeface="Quattrocento Sans"/>
                <a:sym typeface="Quattrocento Sans"/>
              </a:rPr>
            </a:br>
            <a:r>
              <a:rPr lang="nl-NL" sz="1800">
                <a:solidFill>
                  <a:srgbClr val="000000"/>
                </a:solidFill>
                <a:latin typeface="Quattrocento Sans"/>
                <a:ea typeface="Quattrocento Sans"/>
                <a:cs typeface="Quattrocento Sans"/>
                <a:sym typeface="Quattrocento Sans"/>
              </a:rPr>
              <a:t>Stuur mij een berichtje of een e-mail naar </a:t>
            </a:r>
            <a:r>
              <a:rPr lang="nl-NL" sz="1800" u="sng">
                <a:solidFill>
                  <a:srgbClr val="0000FF"/>
                </a:solidFill>
                <a:latin typeface="Quattrocento Sans"/>
                <a:ea typeface="Quattrocento Sans"/>
                <a:cs typeface="Quattrocento Sans"/>
                <a:sym typeface="Quattrocento Sans"/>
                <a:hlinkClick r:id="rId2">
                  <a:extLst>
                    <a:ext uri="{A12FA001-AC4F-418D-AE19-62706E023703}">
                      <ahyp:hlinkClr val="tx"/>
                    </a:ext>
                  </a:extLst>
                </a:hlinkClick>
              </a:rPr>
              <a:t>contact@rezisto.nl</a:t>
            </a:r>
            <a:r>
              <a:rPr lang="nl-NL" sz="1800">
                <a:solidFill>
                  <a:srgbClr val="000000"/>
                </a:solidFill>
                <a:latin typeface="Quattrocento Sans"/>
                <a:ea typeface="Quattrocento Sans"/>
                <a:cs typeface="Quattrocento Sans"/>
                <a:sym typeface="Quattrocento Sans"/>
              </a:rPr>
              <a:t>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250" name="Google Shape;125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9" name="Google Shape;9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p:cSld name="Titeldia">
    <p:spTree>
      <p:nvGrpSpPr>
        <p:cNvPr id="12" name="Shape 12"/>
        <p:cNvGrpSpPr/>
        <p:nvPr/>
      </p:nvGrpSpPr>
      <p:grpSpPr>
        <a:xfrm>
          <a:off x="0" y="0"/>
          <a:ext cx="0" cy="0"/>
          <a:chOff x="0" y="0"/>
          <a:chExt cx="0" cy="0"/>
        </a:xfrm>
      </p:grpSpPr>
      <p:pic>
        <p:nvPicPr>
          <p:cNvPr id="13" name="Google Shape;13;p36"/>
          <p:cNvPicPr preferRelativeResize="0"/>
          <p:nvPr/>
        </p:nvPicPr>
        <p:blipFill rotWithShape="1">
          <a:blip r:embed="rId2">
            <a:alphaModFix amt="32000"/>
          </a:blip>
          <a:srcRect b="0" l="0" r="0" t="0"/>
          <a:stretch/>
        </p:blipFill>
        <p:spPr>
          <a:xfrm>
            <a:off x="7646949" y="-3573"/>
            <a:ext cx="5753100" cy="6299200"/>
          </a:xfrm>
          <a:prstGeom prst="rect">
            <a:avLst/>
          </a:prstGeom>
          <a:noFill/>
          <a:ln>
            <a:noFill/>
          </a:ln>
        </p:spPr>
      </p:pic>
      <p:grpSp>
        <p:nvGrpSpPr>
          <p:cNvPr id="14" name="Google Shape;14;p36"/>
          <p:cNvGrpSpPr/>
          <p:nvPr/>
        </p:nvGrpSpPr>
        <p:grpSpPr>
          <a:xfrm>
            <a:off x="1459858" y="2016112"/>
            <a:ext cx="10732142" cy="2743422"/>
            <a:chOff x="1459858" y="2016112"/>
            <a:chExt cx="10732142" cy="2743422"/>
          </a:xfrm>
        </p:grpSpPr>
        <p:sp>
          <p:nvSpPr>
            <p:cNvPr id="15" name="Google Shape;15;p36"/>
            <p:cNvSpPr/>
            <p:nvPr/>
          </p:nvSpPr>
          <p:spPr>
            <a:xfrm rot="10800000">
              <a:off x="1459858" y="2016112"/>
              <a:ext cx="2843911" cy="2743422"/>
            </a:xfrm>
            <a:prstGeom prst="flowChartDelay">
              <a:avLst/>
            </a:pr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36"/>
            <p:cNvSpPr/>
            <p:nvPr/>
          </p:nvSpPr>
          <p:spPr>
            <a:xfrm>
              <a:off x="4007005" y="2016112"/>
              <a:ext cx="8184995" cy="2743422"/>
            </a:xfrm>
            <a:prstGeom prst="rect">
              <a:avLst/>
            </a:pr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 name="Google Shape;17;p36"/>
          <p:cNvSpPr txBox="1"/>
          <p:nvPr>
            <p:ph type="ctrTitle"/>
          </p:nvPr>
        </p:nvSpPr>
        <p:spPr>
          <a:xfrm>
            <a:off x="2331220" y="1826100"/>
            <a:ext cx="9720000" cy="1945239"/>
          </a:xfrm>
          <a:prstGeom prst="rect">
            <a:avLst/>
          </a:prstGeom>
          <a:noFill/>
          <a:ln>
            <a:noFill/>
          </a:ln>
        </p:spPr>
        <p:txBody>
          <a:bodyPr anchorCtr="0" anchor="b" bIns="0" lIns="0" spcFirstLastPara="1" rIns="0" wrap="square" tIns="0">
            <a:normAutofit/>
          </a:bodyPr>
          <a:lstStyle>
            <a:lvl1pPr lvl="0" algn="l">
              <a:lnSpc>
                <a:spcPct val="111111"/>
              </a:lnSpc>
              <a:spcBef>
                <a:spcPts val="0"/>
              </a:spcBef>
              <a:spcAft>
                <a:spcPts val="0"/>
              </a:spcAft>
              <a:buClr>
                <a:schemeClr val="lt1"/>
              </a:buClr>
              <a:buSzPts val="4500"/>
              <a:buFont typeface="Calibri"/>
              <a:buNone/>
              <a:defRPr b="0" i="0"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6"/>
          <p:cNvSpPr/>
          <p:nvPr/>
        </p:nvSpPr>
        <p:spPr>
          <a:xfrm>
            <a:off x="-2" y="6452577"/>
            <a:ext cx="12192000" cy="405423"/>
          </a:xfrm>
          <a:prstGeom prst="rect">
            <a:avLst/>
          </a:prstGeom>
          <a:gradFill>
            <a:gsLst>
              <a:gs pos="0">
                <a:schemeClr val="accent3"/>
              </a:gs>
              <a:gs pos="50000">
                <a:schemeClr val="accent4"/>
              </a:gs>
              <a:gs pos="100000">
                <a:schemeClr val="accent5"/>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9" name="Google Shape;19;p36"/>
          <p:cNvGrpSpPr/>
          <p:nvPr/>
        </p:nvGrpSpPr>
        <p:grpSpPr>
          <a:xfrm>
            <a:off x="534779" y="424223"/>
            <a:ext cx="3855911" cy="967234"/>
            <a:chOff x="534779" y="424223"/>
            <a:chExt cx="3855911" cy="967234"/>
          </a:xfrm>
        </p:grpSpPr>
        <p:sp>
          <p:nvSpPr>
            <p:cNvPr id="20" name="Google Shape;20;p36"/>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 name="Google Shape;21;p36"/>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36"/>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6"/>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36"/>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36"/>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 name="Google Shape;26;p36"/>
            <p:cNvGrpSpPr/>
            <p:nvPr/>
          </p:nvGrpSpPr>
          <p:grpSpPr>
            <a:xfrm>
              <a:off x="616016" y="1106954"/>
              <a:ext cx="612227" cy="18985"/>
              <a:chOff x="616016" y="1106954"/>
              <a:chExt cx="612227" cy="18985"/>
            </a:xfrm>
          </p:grpSpPr>
          <p:grpSp>
            <p:nvGrpSpPr>
              <p:cNvPr id="27" name="Google Shape;27;p36"/>
              <p:cNvGrpSpPr/>
              <p:nvPr/>
            </p:nvGrpSpPr>
            <p:grpSpPr>
              <a:xfrm>
                <a:off x="616016" y="1106954"/>
                <a:ext cx="612227" cy="18985"/>
                <a:chOff x="616016" y="1106954"/>
                <a:chExt cx="612227" cy="18985"/>
              </a:xfrm>
            </p:grpSpPr>
            <p:sp>
              <p:nvSpPr>
                <p:cNvPr id="28" name="Google Shape;28;p36"/>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36"/>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 name="Google Shape;30;p36"/>
              <p:cNvGrpSpPr/>
              <p:nvPr/>
            </p:nvGrpSpPr>
            <p:grpSpPr>
              <a:xfrm>
                <a:off x="616016" y="1106954"/>
                <a:ext cx="612227" cy="18985"/>
                <a:chOff x="616016" y="1106954"/>
                <a:chExt cx="612227" cy="18985"/>
              </a:xfrm>
            </p:grpSpPr>
            <p:sp>
              <p:nvSpPr>
                <p:cNvPr id="31" name="Google Shape;31;p36"/>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36"/>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3" name="Google Shape;33;p36"/>
            <p:cNvGrpSpPr/>
            <p:nvPr/>
          </p:nvGrpSpPr>
          <p:grpSpPr>
            <a:xfrm>
              <a:off x="587764" y="1069078"/>
              <a:ext cx="619837" cy="18985"/>
              <a:chOff x="587764" y="1069078"/>
              <a:chExt cx="619837" cy="18985"/>
            </a:xfrm>
          </p:grpSpPr>
          <p:grpSp>
            <p:nvGrpSpPr>
              <p:cNvPr id="34" name="Google Shape;34;p36"/>
              <p:cNvGrpSpPr/>
              <p:nvPr/>
            </p:nvGrpSpPr>
            <p:grpSpPr>
              <a:xfrm>
                <a:off x="587764" y="1069078"/>
                <a:ext cx="619837" cy="18985"/>
                <a:chOff x="587764" y="1069078"/>
                <a:chExt cx="619837" cy="18985"/>
              </a:xfrm>
            </p:grpSpPr>
            <p:sp>
              <p:nvSpPr>
                <p:cNvPr id="35" name="Google Shape;35;p36"/>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36"/>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 name="Google Shape;37;p36"/>
              <p:cNvGrpSpPr/>
              <p:nvPr/>
            </p:nvGrpSpPr>
            <p:grpSpPr>
              <a:xfrm>
                <a:off x="587764" y="1069078"/>
                <a:ext cx="619837" cy="18985"/>
                <a:chOff x="587764" y="1069078"/>
                <a:chExt cx="619837" cy="18985"/>
              </a:xfrm>
            </p:grpSpPr>
            <p:sp>
              <p:nvSpPr>
                <p:cNvPr id="38" name="Google Shape;38;p36"/>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36"/>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0" name="Google Shape;40;p36"/>
            <p:cNvGrpSpPr/>
            <p:nvPr/>
          </p:nvGrpSpPr>
          <p:grpSpPr>
            <a:xfrm>
              <a:off x="670238" y="1031106"/>
              <a:ext cx="518528" cy="18985"/>
              <a:chOff x="670238" y="1031106"/>
              <a:chExt cx="518528" cy="18985"/>
            </a:xfrm>
          </p:grpSpPr>
          <p:grpSp>
            <p:nvGrpSpPr>
              <p:cNvPr id="41" name="Google Shape;41;p36"/>
              <p:cNvGrpSpPr/>
              <p:nvPr/>
            </p:nvGrpSpPr>
            <p:grpSpPr>
              <a:xfrm>
                <a:off x="670238" y="1031106"/>
                <a:ext cx="518528" cy="18985"/>
                <a:chOff x="670238" y="1031106"/>
                <a:chExt cx="518528" cy="18985"/>
              </a:xfrm>
            </p:grpSpPr>
            <p:sp>
              <p:nvSpPr>
                <p:cNvPr id="42" name="Google Shape;42;p36"/>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36"/>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 name="Google Shape;44;p36"/>
              <p:cNvGrpSpPr/>
              <p:nvPr/>
            </p:nvGrpSpPr>
            <p:grpSpPr>
              <a:xfrm>
                <a:off x="670238" y="1031106"/>
                <a:ext cx="518528" cy="18985"/>
                <a:chOff x="670238" y="1031106"/>
                <a:chExt cx="518528" cy="18985"/>
              </a:xfrm>
            </p:grpSpPr>
            <p:sp>
              <p:nvSpPr>
                <p:cNvPr id="45" name="Google Shape;45;p36"/>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36"/>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7" name="Google Shape;47;p36"/>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36"/>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36"/>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36"/>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36"/>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36"/>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36"/>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 name="Google Shape;54;p36"/>
            <p:cNvGrpSpPr/>
            <p:nvPr/>
          </p:nvGrpSpPr>
          <p:grpSpPr>
            <a:xfrm>
              <a:off x="968171" y="462100"/>
              <a:ext cx="380026" cy="18985"/>
              <a:chOff x="968171" y="462100"/>
              <a:chExt cx="380026" cy="18985"/>
            </a:xfrm>
          </p:grpSpPr>
          <p:grpSp>
            <p:nvGrpSpPr>
              <p:cNvPr id="55" name="Google Shape;55;p36"/>
              <p:cNvGrpSpPr/>
              <p:nvPr/>
            </p:nvGrpSpPr>
            <p:grpSpPr>
              <a:xfrm>
                <a:off x="968171" y="462100"/>
                <a:ext cx="380026" cy="18985"/>
                <a:chOff x="968171" y="462100"/>
                <a:chExt cx="380026" cy="18985"/>
              </a:xfrm>
            </p:grpSpPr>
            <p:sp>
              <p:nvSpPr>
                <p:cNvPr id="56" name="Google Shape;56;p36"/>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36"/>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 name="Google Shape;58;p36"/>
              <p:cNvGrpSpPr/>
              <p:nvPr/>
            </p:nvGrpSpPr>
            <p:grpSpPr>
              <a:xfrm>
                <a:off x="968171" y="462100"/>
                <a:ext cx="380026" cy="18985"/>
                <a:chOff x="968171" y="462100"/>
                <a:chExt cx="380026" cy="18985"/>
              </a:xfrm>
            </p:grpSpPr>
            <p:sp>
              <p:nvSpPr>
                <p:cNvPr id="59" name="Google Shape;59;p36"/>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36"/>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1" name="Google Shape;61;p36"/>
            <p:cNvGrpSpPr/>
            <p:nvPr/>
          </p:nvGrpSpPr>
          <p:grpSpPr>
            <a:xfrm>
              <a:off x="914234" y="500071"/>
              <a:ext cx="475057" cy="18985"/>
              <a:chOff x="914234" y="500071"/>
              <a:chExt cx="475057" cy="18985"/>
            </a:xfrm>
          </p:grpSpPr>
          <p:grpSp>
            <p:nvGrpSpPr>
              <p:cNvPr id="62" name="Google Shape;62;p36"/>
              <p:cNvGrpSpPr/>
              <p:nvPr/>
            </p:nvGrpSpPr>
            <p:grpSpPr>
              <a:xfrm>
                <a:off x="914234" y="500071"/>
                <a:ext cx="475057" cy="18985"/>
                <a:chOff x="914234" y="500071"/>
                <a:chExt cx="475057" cy="18985"/>
              </a:xfrm>
            </p:grpSpPr>
            <p:sp>
              <p:nvSpPr>
                <p:cNvPr id="63" name="Google Shape;63;p36"/>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36"/>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 name="Google Shape;65;p36"/>
              <p:cNvGrpSpPr/>
              <p:nvPr/>
            </p:nvGrpSpPr>
            <p:grpSpPr>
              <a:xfrm>
                <a:off x="914234" y="500071"/>
                <a:ext cx="475057" cy="18985"/>
                <a:chOff x="914234" y="500071"/>
                <a:chExt cx="475057" cy="18985"/>
              </a:xfrm>
            </p:grpSpPr>
            <p:sp>
              <p:nvSpPr>
                <p:cNvPr id="66" name="Google Shape;66;p36"/>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36"/>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8" name="Google Shape;68;p36"/>
            <p:cNvGrpSpPr/>
            <p:nvPr/>
          </p:nvGrpSpPr>
          <p:grpSpPr>
            <a:xfrm>
              <a:off x="897587" y="538043"/>
              <a:ext cx="518814" cy="18985"/>
              <a:chOff x="897587" y="538043"/>
              <a:chExt cx="518814" cy="18985"/>
            </a:xfrm>
          </p:grpSpPr>
          <p:grpSp>
            <p:nvGrpSpPr>
              <p:cNvPr id="69" name="Google Shape;69;p36"/>
              <p:cNvGrpSpPr/>
              <p:nvPr/>
            </p:nvGrpSpPr>
            <p:grpSpPr>
              <a:xfrm>
                <a:off x="897587" y="538043"/>
                <a:ext cx="518814" cy="18985"/>
                <a:chOff x="897587" y="538043"/>
                <a:chExt cx="518814" cy="18985"/>
              </a:xfrm>
            </p:grpSpPr>
            <p:sp>
              <p:nvSpPr>
                <p:cNvPr id="70" name="Google Shape;70;p36"/>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36"/>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 name="Google Shape;72;p36"/>
              <p:cNvGrpSpPr/>
              <p:nvPr/>
            </p:nvGrpSpPr>
            <p:grpSpPr>
              <a:xfrm>
                <a:off x="897587" y="538043"/>
                <a:ext cx="518814" cy="18985"/>
                <a:chOff x="897587" y="538043"/>
                <a:chExt cx="518814" cy="18985"/>
              </a:xfrm>
            </p:grpSpPr>
            <p:sp>
              <p:nvSpPr>
                <p:cNvPr id="73" name="Google Shape;73;p36"/>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36"/>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5" name="Google Shape;75;p36"/>
            <p:cNvGrpSpPr/>
            <p:nvPr/>
          </p:nvGrpSpPr>
          <p:grpSpPr>
            <a:xfrm>
              <a:off x="878562" y="575920"/>
              <a:ext cx="532227" cy="18985"/>
              <a:chOff x="878562" y="575920"/>
              <a:chExt cx="532227" cy="18985"/>
            </a:xfrm>
          </p:grpSpPr>
          <p:grpSp>
            <p:nvGrpSpPr>
              <p:cNvPr id="76" name="Google Shape;76;p36"/>
              <p:cNvGrpSpPr/>
              <p:nvPr/>
            </p:nvGrpSpPr>
            <p:grpSpPr>
              <a:xfrm>
                <a:off x="878562" y="575920"/>
                <a:ext cx="532227" cy="18985"/>
                <a:chOff x="878562" y="575920"/>
                <a:chExt cx="532227" cy="18985"/>
              </a:xfrm>
            </p:grpSpPr>
            <p:sp>
              <p:nvSpPr>
                <p:cNvPr id="77" name="Google Shape;77;p36"/>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36"/>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 name="Google Shape;79;p36"/>
              <p:cNvGrpSpPr/>
              <p:nvPr/>
            </p:nvGrpSpPr>
            <p:grpSpPr>
              <a:xfrm>
                <a:off x="878562" y="575920"/>
                <a:ext cx="532227" cy="18985"/>
                <a:chOff x="878562" y="575920"/>
                <a:chExt cx="532227" cy="18985"/>
              </a:xfrm>
            </p:grpSpPr>
            <p:sp>
              <p:nvSpPr>
                <p:cNvPr id="80" name="Google Shape;80;p36"/>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36"/>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2" name="Google Shape;82;p36"/>
            <p:cNvGrpSpPr/>
            <p:nvPr/>
          </p:nvGrpSpPr>
          <p:grpSpPr>
            <a:xfrm>
              <a:off x="870952" y="613892"/>
              <a:ext cx="545735" cy="18985"/>
              <a:chOff x="870952" y="613892"/>
              <a:chExt cx="545735" cy="18985"/>
            </a:xfrm>
          </p:grpSpPr>
          <p:grpSp>
            <p:nvGrpSpPr>
              <p:cNvPr id="83" name="Google Shape;83;p36"/>
              <p:cNvGrpSpPr/>
              <p:nvPr/>
            </p:nvGrpSpPr>
            <p:grpSpPr>
              <a:xfrm>
                <a:off x="870952" y="613892"/>
                <a:ext cx="545735" cy="18985"/>
                <a:chOff x="870952" y="613892"/>
                <a:chExt cx="545735" cy="18985"/>
              </a:xfrm>
            </p:grpSpPr>
            <p:sp>
              <p:nvSpPr>
                <p:cNvPr id="84" name="Google Shape;84;p36"/>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36"/>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 name="Google Shape;86;p36"/>
              <p:cNvGrpSpPr/>
              <p:nvPr/>
            </p:nvGrpSpPr>
            <p:grpSpPr>
              <a:xfrm>
                <a:off x="870952" y="613892"/>
                <a:ext cx="545735" cy="18985"/>
                <a:chOff x="870952" y="613892"/>
                <a:chExt cx="545735" cy="18985"/>
              </a:xfrm>
            </p:grpSpPr>
            <p:sp>
              <p:nvSpPr>
                <p:cNvPr id="87" name="Google Shape;87;p36"/>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36"/>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9" name="Google Shape;89;p36"/>
            <p:cNvGrpSpPr/>
            <p:nvPr/>
          </p:nvGrpSpPr>
          <p:grpSpPr>
            <a:xfrm>
              <a:off x="856208" y="651768"/>
              <a:ext cx="536792" cy="18985"/>
              <a:chOff x="856208" y="651768"/>
              <a:chExt cx="536792" cy="18985"/>
            </a:xfrm>
          </p:grpSpPr>
          <p:grpSp>
            <p:nvGrpSpPr>
              <p:cNvPr id="90" name="Google Shape;90;p36"/>
              <p:cNvGrpSpPr/>
              <p:nvPr/>
            </p:nvGrpSpPr>
            <p:grpSpPr>
              <a:xfrm>
                <a:off x="856208" y="651768"/>
                <a:ext cx="536792" cy="18985"/>
                <a:chOff x="856208" y="651768"/>
                <a:chExt cx="536792" cy="18985"/>
              </a:xfrm>
            </p:grpSpPr>
            <p:sp>
              <p:nvSpPr>
                <p:cNvPr id="91" name="Google Shape;91;p36"/>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36"/>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3" name="Google Shape;93;p36"/>
              <p:cNvGrpSpPr/>
              <p:nvPr/>
            </p:nvGrpSpPr>
            <p:grpSpPr>
              <a:xfrm>
                <a:off x="856208" y="651768"/>
                <a:ext cx="536792" cy="18985"/>
                <a:chOff x="856208" y="651768"/>
                <a:chExt cx="536792" cy="18985"/>
              </a:xfrm>
            </p:grpSpPr>
            <p:sp>
              <p:nvSpPr>
                <p:cNvPr id="94" name="Google Shape;94;p36"/>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36"/>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6" name="Google Shape;96;p36"/>
            <p:cNvGrpSpPr/>
            <p:nvPr/>
          </p:nvGrpSpPr>
          <p:grpSpPr>
            <a:xfrm>
              <a:off x="848217" y="689740"/>
              <a:ext cx="540788" cy="18985"/>
              <a:chOff x="848217" y="689740"/>
              <a:chExt cx="540788" cy="18985"/>
            </a:xfrm>
          </p:grpSpPr>
          <p:grpSp>
            <p:nvGrpSpPr>
              <p:cNvPr id="97" name="Google Shape;97;p36"/>
              <p:cNvGrpSpPr/>
              <p:nvPr/>
            </p:nvGrpSpPr>
            <p:grpSpPr>
              <a:xfrm>
                <a:off x="848217" y="689740"/>
                <a:ext cx="540788" cy="18985"/>
                <a:chOff x="848217" y="689740"/>
                <a:chExt cx="540788" cy="18985"/>
              </a:xfrm>
            </p:grpSpPr>
            <p:sp>
              <p:nvSpPr>
                <p:cNvPr id="98" name="Google Shape;98;p36"/>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36"/>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 name="Google Shape;100;p36"/>
              <p:cNvGrpSpPr/>
              <p:nvPr/>
            </p:nvGrpSpPr>
            <p:grpSpPr>
              <a:xfrm>
                <a:off x="848217" y="689740"/>
                <a:ext cx="540788" cy="18985"/>
                <a:chOff x="848217" y="689740"/>
                <a:chExt cx="540788" cy="18985"/>
              </a:xfrm>
            </p:grpSpPr>
            <p:sp>
              <p:nvSpPr>
                <p:cNvPr id="101" name="Google Shape;101;p36"/>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36"/>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03" name="Google Shape;103;p36"/>
            <p:cNvGrpSpPr/>
            <p:nvPr/>
          </p:nvGrpSpPr>
          <p:grpSpPr>
            <a:xfrm>
              <a:off x="839846" y="727617"/>
              <a:ext cx="500454" cy="18985"/>
              <a:chOff x="839846" y="727617"/>
              <a:chExt cx="500454" cy="18985"/>
            </a:xfrm>
          </p:grpSpPr>
          <p:grpSp>
            <p:nvGrpSpPr>
              <p:cNvPr id="104" name="Google Shape;104;p36"/>
              <p:cNvGrpSpPr/>
              <p:nvPr/>
            </p:nvGrpSpPr>
            <p:grpSpPr>
              <a:xfrm>
                <a:off x="839846" y="727617"/>
                <a:ext cx="500454" cy="18985"/>
                <a:chOff x="839846" y="727617"/>
                <a:chExt cx="500454" cy="18985"/>
              </a:xfrm>
            </p:grpSpPr>
            <p:sp>
              <p:nvSpPr>
                <p:cNvPr id="105" name="Google Shape;105;p36"/>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36"/>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36"/>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8" name="Google Shape;108;p36"/>
              <p:cNvGrpSpPr/>
              <p:nvPr/>
            </p:nvGrpSpPr>
            <p:grpSpPr>
              <a:xfrm>
                <a:off x="839846" y="727617"/>
                <a:ext cx="500454" cy="18985"/>
                <a:chOff x="839846" y="727617"/>
                <a:chExt cx="500454" cy="18985"/>
              </a:xfrm>
            </p:grpSpPr>
            <p:sp>
              <p:nvSpPr>
                <p:cNvPr id="109" name="Google Shape;109;p36"/>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36"/>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6"/>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12" name="Google Shape;112;p36"/>
            <p:cNvGrpSpPr/>
            <p:nvPr/>
          </p:nvGrpSpPr>
          <p:grpSpPr>
            <a:xfrm>
              <a:off x="828526" y="765589"/>
              <a:ext cx="501216" cy="18985"/>
              <a:chOff x="828526" y="765589"/>
              <a:chExt cx="501216" cy="18985"/>
            </a:xfrm>
          </p:grpSpPr>
          <p:grpSp>
            <p:nvGrpSpPr>
              <p:cNvPr id="113" name="Google Shape;113;p36"/>
              <p:cNvGrpSpPr/>
              <p:nvPr/>
            </p:nvGrpSpPr>
            <p:grpSpPr>
              <a:xfrm>
                <a:off x="828526" y="765589"/>
                <a:ext cx="501216" cy="18985"/>
                <a:chOff x="828526" y="765589"/>
                <a:chExt cx="501216" cy="18985"/>
              </a:xfrm>
            </p:grpSpPr>
            <p:sp>
              <p:nvSpPr>
                <p:cNvPr id="114" name="Google Shape;114;p36"/>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36"/>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6"/>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 name="Google Shape;117;p36"/>
              <p:cNvGrpSpPr/>
              <p:nvPr/>
            </p:nvGrpSpPr>
            <p:grpSpPr>
              <a:xfrm>
                <a:off x="828526" y="765589"/>
                <a:ext cx="501216" cy="18985"/>
                <a:chOff x="828526" y="765589"/>
                <a:chExt cx="501216" cy="18985"/>
              </a:xfrm>
            </p:grpSpPr>
            <p:sp>
              <p:nvSpPr>
                <p:cNvPr id="118" name="Google Shape;118;p36"/>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6"/>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6"/>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21" name="Google Shape;121;p36"/>
            <p:cNvGrpSpPr/>
            <p:nvPr/>
          </p:nvGrpSpPr>
          <p:grpSpPr>
            <a:xfrm>
              <a:off x="534779" y="1182803"/>
              <a:ext cx="653987" cy="18985"/>
              <a:chOff x="534779" y="1182803"/>
              <a:chExt cx="653987" cy="18985"/>
            </a:xfrm>
          </p:grpSpPr>
          <p:grpSp>
            <p:nvGrpSpPr>
              <p:cNvPr id="122" name="Google Shape;122;p36"/>
              <p:cNvGrpSpPr/>
              <p:nvPr/>
            </p:nvGrpSpPr>
            <p:grpSpPr>
              <a:xfrm>
                <a:off x="534779" y="1182803"/>
                <a:ext cx="653987" cy="18985"/>
                <a:chOff x="534779" y="1182803"/>
                <a:chExt cx="653987" cy="18985"/>
              </a:xfrm>
            </p:grpSpPr>
            <p:sp>
              <p:nvSpPr>
                <p:cNvPr id="123" name="Google Shape;123;p36"/>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6"/>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5" name="Google Shape;125;p36"/>
              <p:cNvGrpSpPr/>
              <p:nvPr/>
            </p:nvGrpSpPr>
            <p:grpSpPr>
              <a:xfrm>
                <a:off x="534779" y="1182803"/>
                <a:ext cx="653987" cy="18985"/>
                <a:chOff x="534779" y="1182803"/>
                <a:chExt cx="653987" cy="18985"/>
              </a:xfrm>
            </p:grpSpPr>
            <p:sp>
              <p:nvSpPr>
                <p:cNvPr id="126" name="Google Shape;126;p36"/>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6"/>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28" name="Google Shape;128;p36"/>
            <p:cNvGrpSpPr/>
            <p:nvPr/>
          </p:nvGrpSpPr>
          <p:grpSpPr>
            <a:xfrm>
              <a:off x="547906" y="1144926"/>
              <a:ext cx="670634" cy="18985"/>
              <a:chOff x="547906" y="1144926"/>
              <a:chExt cx="670634" cy="18985"/>
            </a:xfrm>
          </p:grpSpPr>
          <p:grpSp>
            <p:nvGrpSpPr>
              <p:cNvPr id="129" name="Google Shape;129;p36"/>
              <p:cNvGrpSpPr/>
              <p:nvPr/>
            </p:nvGrpSpPr>
            <p:grpSpPr>
              <a:xfrm>
                <a:off x="547906" y="1144926"/>
                <a:ext cx="670634" cy="18985"/>
                <a:chOff x="547906" y="1144926"/>
                <a:chExt cx="670634" cy="18985"/>
              </a:xfrm>
            </p:grpSpPr>
            <p:sp>
              <p:nvSpPr>
                <p:cNvPr id="130" name="Google Shape;130;p36"/>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6"/>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 name="Google Shape;132;p36"/>
              <p:cNvGrpSpPr/>
              <p:nvPr/>
            </p:nvGrpSpPr>
            <p:grpSpPr>
              <a:xfrm>
                <a:off x="547906" y="1144926"/>
                <a:ext cx="670634" cy="18985"/>
                <a:chOff x="547906" y="1144926"/>
                <a:chExt cx="670634" cy="18985"/>
              </a:xfrm>
            </p:grpSpPr>
            <p:sp>
              <p:nvSpPr>
                <p:cNvPr id="133" name="Google Shape;133;p36"/>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36"/>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5" name="Google Shape;135;p36"/>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36"/>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rgbClr val="1198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6"/>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 name="Google Shape;138;p36"/>
          <p:cNvGrpSpPr/>
          <p:nvPr/>
        </p:nvGrpSpPr>
        <p:grpSpPr>
          <a:xfrm>
            <a:off x="526095" y="5504328"/>
            <a:ext cx="4356343" cy="487478"/>
            <a:chOff x="526095" y="5407591"/>
            <a:chExt cx="5220832" cy="584215"/>
          </a:xfrm>
        </p:grpSpPr>
        <p:sp>
          <p:nvSpPr>
            <p:cNvPr id="139" name="Google Shape;139;p36"/>
            <p:cNvSpPr/>
            <p:nvPr/>
          </p:nvSpPr>
          <p:spPr>
            <a:xfrm>
              <a:off x="543542" y="5411076"/>
              <a:ext cx="163043" cy="211318"/>
            </a:xfrm>
            <a:custGeom>
              <a:rect b="b" l="l" r="r" t="t"/>
              <a:pathLst>
                <a:path extrusionOk="0" h="211318" w="163043">
                  <a:moveTo>
                    <a:pt x="0" y="194527"/>
                  </a:moveTo>
                  <a:lnTo>
                    <a:pt x="0" y="16791"/>
                  </a:lnTo>
                  <a:cubicBezTo>
                    <a:pt x="0" y="6020"/>
                    <a:pt x="6027" y="0"/>
                    <a:pt x="17129" y="0"/>
                  </a:cubicBezTo>
                  <a:lnTo>
                    <a:pt x="99286"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36"/>
            <p:cNvSpPr/>
            <p:nvPr/>
          </p:nvSpPr>
          <p:spPr>
            <a:xfrm>
              <a:off x="745919"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36"/>
            <p:cNvSpPr/>
            <p:nvPr/>
          </p:nvSpPr>
          <p:spPr>
            <a:xfrm>
              <a:off x="918479" y="5407908"/>
              <a:ext cx="159554" cy="218288"/>
            </a:xfrm>
            <a:custGeom>
              <a:rect b="b" l="l" r="r" t="t"/>
              <a:pathLst>
                <a:path extrusionOk="0" h="218288" w="159554">
                  <a:moveTo>
                    <a:pt x="0" y="181855"/>
                  </a:moveTo>
                  <a:cubicBezTo>
                    <a:pt x="0" y="173617"/>
                    <a:pt x="6979" y="166647"/>
                    <a:pt x="15226" y="166647"/>
                  </a:cubicBezTo>
                  <a:cubicBezTo>
                    <a:pt x="18715" y="166647"/>
                    <a:pt x="22204" y="167915"/>
                    <a:pt x="24742" y="169815"/>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70"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36"/>
            <p:cNvSpPr/>
            <p:nvPr/>
          </p:nvSpPr>
          <p:spPr>
            <a:xfrm>
              <a:off x="1096749"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36"/>
            <p:cNvSpPr/>
            <p:nvPr/>
          </p:nvSpPr>
          <p:spPr>
            <a:xfrm>
              <a:off x="1294051" y="5411076"/>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8"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36"/>
            <p:cNvSpPr/>
            <p:nvPr/>
          </p:nvSpPr>
          <p:spPr>
            <a:xfrm>
              <a:off x="1490085"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36"/>
            <p:cNvSpPr/>
            <p:nvPr/>
          </p:nvSpPr>
          <p:spPr>
            <a:xfrm>
              <a:off x="1551623" y="5409492"/>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7"/>
                  </a:cubicBezTo>
                  <a:cubicBezTo>
                    <a:pt x="2220" y="198963"/>
                    <a:pt x="0" y="194844"/>
                    <a:pt x="0" y="19009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36"/>
            <p:cNvSpPr/>
            <p:nvPr/>
          </p:nvSpPr>
          <p:spPr>
            <a:xfrm>
              <a:off x="1720693" y="5411076"/>
              <a:ext cx="185248" cy="211318"/>
            </a:xfrm>
            <a:custGeom>
              <a:rect b="b" l="l" r="r" t="t"/>
              <a:pathLst>
                <a:path extrusionOk="0" h="211318" w="185248">
                  <a:moveTo>
                    <a:pt x="0" y="194527"/>
                  </a:moveTo>
                  <a:lnTo>
                    <a:pt x="0" y="16791"/>
                  </a:lnTo>
                  <a:cubicBezTo>
                    <a:pt x="0" y="6020"/>
                    <a:pt x="6027" y="0"/>
                    <a:pt x="17129" y="0"/>
                  </a:cubicBezTo>
                  <a:lnTo>
                    <a:pt x="75495" y="0"/>
                  </a:lnTo>
                  <a:cubicBezTo>
                    <a:pt x="141474" y="0"/>
                    <a:pt x="185248" y="44988"/>
                    <a:pt x="185248" y="105818"/>
                  </a:cubicBezTo>
                  <a:cubicBezTo>
                    <a:pt x="185248" y="166964"/>
                    <a:pt x="141474" y="211319"/>
                    <a:pt x="75495" y="211319"/>
                  </a:cubicBezTo>
                  <a:lnTo>
                    <a:pt x="17129" y="211319"/>
                  </a:lnTo>
                  <a:cubicBezTo>
                    <a:pt x="6027" y="211319"/>
                    <a:pt x="0" y="205299"/>
                    <a:pt x="0" y="194527"/>
                  </a:cubicBezTo>
                  <a:close/>
                  <a:moveTo>
                    <a:pt x="75495" y="183439"/>
                  </a:moveTo>
                  <a:cubicBezTo>
                    <a:pt x="124345" y="183439"/>
                    <a:pt x="152576" y="148589"/>
                    <a:pt x="152576" y="105818"/>
                  </a:cubicBezTo>
                  <a:cubicBezTo>
                    <a:pt x="152576" y="62414"/>
                    <a:pt x="125296" y="27880"/>
                    <a:pt x="75495" y="27880"/>
                  </a:cubicBezTo>
                  <a:lnTo>
                    <a:pt x="31721" y="27880"/>
                  </a:lnTo>
                  <a:lnTo>
                    <a:pt x="31721" y="183439"/>
                  </a:lnTo>
                  <a:lnTo>
                    <a:pt x="7549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36"/>
            <p:cNvSpPr/>
            <p:nvPr/>
          </p:nvSpPr>
          <p:spPr>
            <a:xfrm>
              <a:off x="2011254" y="5409492"/>
              <a:ext cx="193813" cy="214487"/>
            </a:xfrm>
            <a:custGeom>
              <a:rect b="b" l="l" r="r" t="t"/>
              <a:pathLst>
                <a:path extrusionOk="0" h="214487" w="193813">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8"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9" y="193894"/>
                    <a:pt x="193813" y="196112"/>
                    <a:pt x="193813" y="198329"/>
                  </a:cubicBezTo>
                  <a:close/>
                  <a:moveTo>
                    <a:pt x="138936" y="140985"/>
                  </a:moveTo>
                  <a:lnTo>
                    <a:pt x="96748" y="29147"/>
                  </a:lnTo>
                  <a:lnTo>
                    <a:pt x="54877"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36"/>
            <p:cNvSpPr/>
            <p:nvPr/>
          </p:nvSpPr>
          <p:spPr>
            <a:xfrm>
              <a:off x="2237422" y="5409492"/>
              <a:ext cx="179538" cy="214487"/>
            </a:xfrm>
            <a:custGeom>
              <a:rect b="b" l="l" r="r" t="t"/>
              <a:pathLst>
                <a:path extrusionOk="0" h="214487" w="179538">
                  <a:moveTo>
                    <a:pt x="144011"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7"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1"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36"/>
            <p:cNvSpPr/>
            <p:nvPr/>
          </p:nvSpPr>
          <p:spPr>
            <a:xfrm>
              <a:off x="2448364"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36"/>
            <p:cNvSpPr/>
            <p:nvPr/>
          </p:nvSpPr>
          <p:spPr>
            <a:xfrm>
              <a:off x="2645666"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36"/>
            <p:cNvSpPr/>
            <p:nvPr/>
          </p:nvSpPr>
          <p:spPr>
            <a:xfrm>
              <a:off x="2724651" y="5411076"/>
              <a:ext cx="163044" cy="211318"/>
            </a:xfrm>
            <a:custGeom>
              <a:rect b="b" l="l" r="r" t="t"/>
              <a:pathLst>
                <a:path extrusionOk="0" h="211318" w="163044">
                  <a:moveTo>
                    <a:pt x="0" y="194527"/>
                  </a:moveTo>
                  <a:lnTo>
                    <a:pt x="0" y="16791"/>
                  </a:lnTo>
                  <a:cubicBezTo>
                    <a:pt x="0" y="6020"/>
                    <a:pt x="6027" y="0"/>
                    <a:pt x="17129" y="0"/>
                  </a:cubicBezTo>
                  <a:lnTo>
                    <a:pt x="99285"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36"/>
            <p:cNvSpPr/>
            <p:nvPr/>
          </p:nvSpPr>
          <p:spPr>
            <a:xfrm>
              <a:off x="2927028"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36"/>
            <p:cNvSpPr/>
            <p:nvPr/>
          </p:nvSpPr>
          <p:spPr>
            <a:xfrm>
              <a:off x="2997131" y="5407591"/>
              <a:ext cx="213162" cy="218605"/>
            </a:xfrm>
            <a:custGeom>
              <a:rect b="b" l="l" r="r" t="t"/>
              <a:pathLst>
                <a:path extrusionOk="0" h="218605" w="213162">
                  <a:moveTo>
                    <a:pt x="106581" y="0"/>
                  </a:moveTo>
                  <a:cubicBezTo>
                    <a:pt x="169705" y="0"/>
                    <a:pt x="213162" y="46573"/>
                    <a:pt x="213162" y="109303"/>
                  </a:cubicBezTo>
                  <a:cubicBezTo>
                    <a:pt x="213162"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36"/>
            <p:cNvSpPr/>
            <p:nvPr/>
          </p:nvSpPr>
          <p:spPr>
            <a:xfrm>
              <a:off x="3224885"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36"/>
            <p:cNvSpPr/>
            <p:nvPr/>
          </p:nvSpPr>
          <p:spPr>
            <a:xfrm>
              <a:off x="3422187" y="5409492"/>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36"/>
            <p:cNvSpPr/>
            <p:nvPr/>
          </p:nvSpPr>
          <p:spPr>
            <a:xfrm>
              <a:off x="3492290" y="5407591"/>
              <a:ext cx="185882" cy="218605"/>
            </a:xfrm>
            <a:custGeom>
              <a:rect b="b" l="l" r="r" t="t"/>
              <a:pathLst>
                <a:path extrusionOk="0" h="218605" w="185882">
                  <a:moveTo>
                    <a:pt x="0" y="109303"/>
                  </a:moveTo>
                  <a:cubicBezTo>
                    <a:pt x="0" y="44355"/>
                    <a:pt x="48215" y="0"/>
                    <a:pt x="108484" y="0"/>
                  </a:cubicBezTo>
                  <a:cubicBezTo>
                    <a:pt x="141474" y="0"/>
                    <a:pt x="164947" y="12356"/>
                    <a:pt x="182076" y="31048"/>
                  </a:cubicBezTo>
                  <a:cubicBezTo>
                    <a:pt x="184614" y="33583"/>
                    <a:pt x="185883" y="37385"/>
                    <a:pt x="185883" y="41187"/>
                  </a:cubicBezTo>
                  <a:cubicBezTo>
                    <a:pt x="185883" y="49424"/>
                    <a:pt x="179221" y="56077"/>
                    <a:pt x="170974" y="56077"/>
                  </a:cubicBezTo>
                  <a:cubicBezTo>
                    <a:pt x="166216" y="56077"/>
                    <a:pt x="162092" y="54176"/>
                    <a:pt x="159555" y="51008"/>
                  </a:cubicBezTo>
                  <a:cubicBezTo>
                    <a:pt x="147184" y="37068"/>
                    <a:pt x="129103" y="28197"/>
                    <a:pt x="108484" y="28197"/>
                  </a:cubicBezTo>
                  <a:cubicBezTo>
                    <a:pt x="65662" y="28197"/>
                    <a:pt x="32672" y="61780"/>
                    <a:pt x="32672" y="109303"/>
                  </a:cubicBezTo>
                  <a:cubicBezTo>
                    <a:pt x="32672" y="156509"/>
                    <a:pt x="65662" y="190409"/>
                    <a:pt x="108484" y="190409"/>
                  </a:cubicBezTo>
                  <a:cubicBezTo>
                    <a:pt x="129103" y="190409"/>
                    <a:pt x="147184" y="181538"/>
                    <a:pt x="159872" y="167598"/>
                  </a:cubicBezTo>
                  <a:cubicBezTo>
                    <a:pt x="162409" y="164430"/>
                    <a:pt x="166216" y="162529"/>
                    <a:pt x="170974" y="162529"/>
                  </a:cubicBezTo>
                  <a:cubicBezTo>
                    <a:pt x="179221" y="162529"/>
                    <a:pt x="185883" y="169182"/>
                    <a:pt x="185883" y="177419"/>
                  </a:cubicBezTo>
                  <a:cubicBezTo>
                    <a:pt x="185883" y="181221"/>
                    <a:pt x="184614" y="185023"/>
                    <a:pt x="182076" y="187557"/>
                  </a:cubicBezTo>
                  <a:cubicBezTo>
                    <a:pt x="164630" y="206250"/>
                    <a:pt x="141474" y="218606"/>
                    <a:pt x="108484" y="218606"/>
                  </a:cubicBezTo>
                  <a:cubicBezTo>
                    <a:pt x="48215" y="218606"/>
                    <a:pt x="0" y="174251"/>
                    <a:pt x="0" y="109303"/>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36"/>
            <p:cNvSpPr/>
            <p:nvPr/>
          </p:nvSpPr>
          <p:spPr>
            <a:xfrm>
              <a:off x="3697839" y="5409492"/>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1" y="0"/>
                    <a:pt x="118635" y="7604"/>
                    <a:pt x="122759" y="17742"/>
                  </a:cubicBezTo>
                  <a:lnTo>
                    <a:pt x="192544" y="192310"/>
                  </a:lnTo>
                  <a:cubicBezTo>
                    <a:pt x="193178" y="193894"/>
                    <a:pt x="193813" y="196112"/>
                    <a:pt x="193813" y="198329"/>
                  </a:cubicBezTo>
                  <a:close/>
                  <a:moveTo>
                    <a:pt x="138936" y="140985"/>
                  </a:moveTo>
                  <a:lnTo>
                    <a:pt x="96748" y="29147"/>
                  </a:lnTo>
                  <a:lnTo>
                    <a:pt x="54876"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36"/>
            <p:cNvSpPr/>
            <p:nvPr/>
          </p:nvSpPr>
          <p:spPr>
            <a:xfrm>
              <a:off x="3924007" y="5411076"/>
              <a:ext cx="157651" cy="212902"/>
            </a:xfrm>
            <a:custGeom>
              <a:rect b="b" l="l" r="r" t="t"/>
              <a:pathLst>
                <a:path extrusionOk="0" h="212902" w="157651">
                  <a:moveTo>
                    <a:pt x="157652" y="198329"/>
                  </a:moveTo>
                  <a:cubicBezTo>
                    <a:pt x="157652"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80" y="188508"/>
                  </a:lnTo>
                  <a:cubicBezTo>
                    <a:pt x="156383" y="190726"/>
                    <a:pt x="157652" y="193260"/>
                    <a:pt x="157652"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36"/>
            <p:cNvSpPr/>
            <p:nvPr/>
          </p:nvSpPr>
          <p:spPr>
            <a:xfrm>
              <a:off x="4120041"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36"/>
            <p:cNvSpPr/>
            <p:nvPr/>
          </p:nvSpPr>
          <p:spPr>
            <a:xfrm>
              <a:off x="4292537"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36"/>
            <p:cNvSpPr/>
            <p:nvPr/>
          </p:nvSpPr>
          <p:spPr>
            <a:xfrm>
              <a:off x="4488951"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36"/>
            <p:cNvSpPr/>
            <p:nvPr/>
          </p:nvSpPr>
          <p:spPr>
            <a:xfrm>
              <a:off x="4558673"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7" y="20593"/>
                  </a:cubicBezTo>
                  <a:cubicBezTo>
                    <a:pt x="149721" y="23128"/>
                    <a:pt x="152259" y="27563"/>
                    <a:pt x="152259" y="32632"/>
                  </a:cubicBezTo>
                  <a:cubicBezTo>
                    <a:pt x="152259" y="40870"/>
                    <a:pt x="145597"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36"/>
            <p:cNvSpPr/>
            <p:nvPr/>
          </p:nvSpPr>
          <p:spPr>
            <a:xfrm>
              <a:off x="473700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4" y="0"/>
                    <a:pt x="166216" y="6336"/>
                    <a:pt x="166216" y="14257"/>
                  </a:cubicBezTo>
                  <a:cubicBezTo>
                    <a:pt x="166216" y="21861"/>
                    <a:pt x="159554"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36"/>
            <p:cNvSpPr/>
            <p:nvPr/>
          </p:nvSpPr>
          <p:spPr>
            <a:xfrm>
              <a:off x="4934245"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90"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36"/>
            <p:cNvSpPr/>
            <p:nvPr/>
          </p:nvSpPr>
          <p:spPr>
            <a:xfrm>
              <a:off x="5116068" y="5409492"/>
              <a:ext cx="179538" cy="214487"/>
            </a:xfrm>
            <a:custGeom>
              <a:rect b="b" l="l" r="r" t="t"/>
              <a:pathLst>
                <a:path extrusionOk="0" h="214487" w="179538">
                  <a:moveTo>
                    <a:pt x="144012"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6" y="0"/>
                    <a:pt x="163361" y="0"/>
                  </a:cubicBezTo>
                  <a:cubicBezTo>
                    <a:pt x="172243" y="0"/>
                    <a:pt x="179539" y="7287"/>
                    <a:pt x="179539" y="15841"/>
                  </a:cubicBezTo>
                  <a:lnTo>
                    <a:pt x="179539" y="194844"/>
                  </a:lnTo>
                  <a:cubicBezTo>
                    <a:pt x="179539" y="205616"/>
                    <a:pt x="170657" y="214487"/>
                    <a:pt x="159872" y="214487"/>
                  </a:cubicBezTo>
                  <a:cubicBezTo>
                    <a:pt x="153210" y="214487"/>
                    <a:pt x="147501" y="211636"/>
                    <a:pt x="144012"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36"/>
            <p:cNvSpPr/>
            <p:nvPr/>
          </p:nvSpPr>
          <p:spPr>
            <a:xfrm>
              <a:off x="532694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36"/>
            <p:cNvSpPr/>
            <p:nvPr/>
          </p:nvSpPr>
          <p:spPr>
            <a:xfrm>
              <a:off x="5524249"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36"/>
            <p:cNvSpPr/>
            <p:nvPr/>
          </p:nvSpPr>
          <p:spPr>
            <a:xfrm>
              <a:off x="5603233"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36"/>
            <p:cNvSpPr/>
            <p:nvPr/>
          </p:nvSpPr>
          <p:spPr>
            <a:xfrm>
              <a:off x="526095" y="5738984"/>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8"/>
                  </a:cubicBezTo>
                  <a:cubicBezTo>
                    <a:pt x="2220" y="198963"/>
                    <a:pt x="0" y="194844"/>
                    <a:pt x="0" y="19009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36"/>
            <p:cNvSpPr/>
            <p:nvPr/>
          </p:nvSpPr>
          <p:spPr>
            <a:xfrm>
              <a:off x="695166" y="5738984"/>
              <a:ext cx="177952" cy="216704"/>
            </a:xfrm>
            <a:custGeom>
              <a:rect b="b" l="l" r="r" t="t"/>
              <a:pathLst>
                <a:path extrusionOk="0" h="216704" w="177952">
                  <a:moveTo>
                    <a:pt x="0" y="15841"/>
                  </a:moveTo>
                  <a:cubicBezTo>
                    <a:pt x="0" y="7287"/>
                    <a:pt x="7296" y="0"/>
                    <a:pt x="16177"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2"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36"/>
            <p:cNvSpPr/>
            <p:nvPr/>
          </p:nvSpPr>
          <p:spPr>
            <a:xfrm>
              <a:off x="920382" y="5738984"/>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36"/>
            <p:cNvSpPr/>
            <p:nvPr/>
          </p:nvSpPr>
          <p:spPr>
            <a:xfrm>
              <a:off x="990168" y="5737400"/>
              <a:ext cx="159554" cy="218288"/>
            </a:xfrm>
            <a:custGeom>
              <a:rect b="b" l="l" r="r" t="t"/>
              <a:pathLst>
                <a:path extrusionOk="0" h="218288" w="159554">
                  <a:moveTo>
                    <a:pt x="0" y="181855"/>
                  </a:moveTo>
                  <a:cubicBezTo>
                    <a:pt x="0" y="173617"/>
                    <a:pt x="6979" y="166647"/>
                    <a:pt x="15226" y="166647"/>
                  </a:cubicBezTo>
                  <a:cubicBezTo>
                    <a:pt x="18715" y="166647"/>
                    <a:pt x="22204" y="167915"/>
                    <a:pt x="24742" y="169816"/>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69"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36"/>
            <p:cNvSpPr/>
            <p:nvPr/>
          </p:nvSpPr>
          <p:spPr>
            <a:xfrm>
              <a:off x="1168438" y="5740569"/>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36"/>
            <p:cNvSpPr/>
            <p:nvPr/>
          </p:nvSpPr>
          <p:spPr>
            <a:xfrm>
              <a:off x="1447579" y="5738984"/>
              <a:ext cx="179538" cy="214487"/>
            </a:xfrm>
            <a:custGeom>
              <a:rect b="b" l="l" r="r" t="t"/>
              <a:pathLst>
                <a:path extrusionOk="0" h="214487" w="179538">
                  <a:moveTo>
                    <a:pt x="144012" y="206250"/>
                  </a:moveTo>
                  <a:lnTo>
                    <a:pt x="31721" y="50691"/>
                  </a:lnTo>
                  <a:lnTo>
                    <a:pt x="31721" y="198646"/>
                  </a:lnTo>
                  <a:cubicBezTo>
                    <a:pt x="31721" y="207200"/>
                    <a:pt x="24742" y="214487"/>
                    <a:pt x="16178"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2" y="206250"/>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36"/>
            <p:cNvSpPr/>
            <p:nvPr/>
          </p:nvSpPr>
          <p:spPr>
            <a:xfrm>
              <a:off x="1674064" y="5738984"/>
              <a:ext cx="177952" cy="216704"/>
            </a:xfrm>
            <a:custGeom>
              <a:rect b="b" l="l" r="r" t="t"/>
              <a:pathLst>
                <a:path extrusionOk="0" h="216704" w="177952">
                  <a:moveTo>
                    <a:pt x="0" y="15841"/>
                  </a:moveTo>
                  <a:cubicBezTo>
                    <a:pt x="0" y="7287"/>
                    <a:pt x="7296" y="0"/>
                    <a:pt x="16178"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3"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36"/>
            <p:cNvSpPr/>
            <p:nvPr/>
          </p:nvSpPr>
          <p:spPr>
            <a:xfrm>
              <a:off x="1884055" y="5915770"/>
              <a:ext cx="41553" cy="76036"/>
            </a:xfrm>
            <a:custGeom>
              <a:rect b="b" l="l" r="r" t="t"/>
              <a:pathLst>
                <a:path extrusionOk="0" h="76036" w="41553">
                  <a:moveTo>
                    <a:pt x="12688" y="76037"/>
                  </a:moveTo>
                  <a:cubicBezTo>
                    <a:pt x="7930" y="76037"/>
                    <a:pt x="4441" y="72552"/>
                    <a:pt x="4441" y="67483"/>
                  </a:cubicBezTo>
                  <a:cubicBezTo>
                    <a:pt x="4441" y="64948"/>
                    <a:pt x="5392" y="63047"/>
                    <a:pt x="6978" y="61463"/>
                  </a:cubicBezTo>
                  <a:cubicBezTo>
                    <a:pt x="14592" y="53859"/>
                    <a:pt x="20618" y="44672"/>
                    <a:pt x="21887" y="36751"/>
                  </a:cubicBezTo>
                  <a:cubicBezTo>
                    <a:pt x="20936" y="37068"/>
                    <a:pt x="19032" y="37385"/>
                    <a:pt x="17129" y="37385"/>
                  </a:cubicBezTo>
                  <a:cubicBezTo>
                    <a:pt x="7296" y="37385"/>
                    <a:pt x="0" y="29781"/>
                    <a:pt x="0" y="19326"/>
                  </a:cubicBezTo>
                  <a:cubicBezTo>
                    <a:pt x="0" y="8554"/>
                    <a:pt x="8565" y="0"/>
                    <a:pt x="19350" y="0"/>
                  </a:cubicBezTo>
                  <a:cubicBezTo>
                    <a:pt x="31086" y="0"/>
                    <a:pt x="41554" y="9505"/>
                    <a:pt x="41554" y="26296"/>
                  </a:cubicBezTo>
                  <a:cubicBezTo>
                    <a:pt x="41554" y="44672"/>
                    <a:pt x="32355" y="61463"/>
                    <a:pt x="18398" y="73819"/>
                  </a:cubicBezTo>
                  <a:cubicBezTo>
                    <a:pt x="16812" y="75403"/>
                    <a:pt x="14909" y="76037"/>
                    <a:pt x="12688" y="7603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36"/>
            <p:cNvSpPr/>
            <p:nvPr/>
          </p:nvSpPr>
          <p:spPr>
            <a:xfrm>
              <a:off x="2032190" y="5738984"/>
              <a:ext cx="193495" cy="214487"/>
            </a:xfrm>
            <a:custGeom>
              <a:rect b="b" l="l" r="r" t="t"/>
              <a:pathLst>
                <a:path extrusionOk="0" h="214487" w="193495">
                  <a:moveTo>
                    <a:pt x="70737" y="196745"/>
                  </a:moveTo>
                  <a:lnTo>
                    <a:pt x="1586" y="22811"/>
                  </a:lnTo>
                  <a:cubicBezTo>
                    <a:pt x="634" y="20910"/>
                    <a:pt x="0" y="19009"/>
                    <a:pt x="0" y="16791"/>
                  </a:cubicBezTo>
                  <a:cubicBezTo>
                    <a:pt x="0" y="7604"/>
                    <a:pt x="7613" y="0"/>
                    <a:pt x="16812" y="0"/>
                  </a:cubicBezTo>
                  <a:cubicBezTo>
                    <a:pt x="24108" y="0"/>
                    <a:pt x="30135" y="4435"/>
                    <a:pt x="32672" y="10772"/>
                  </a:cubicBezTo>
                  <a:lnTo>
                    <a:pt x="96748" y="178370"/>
                  </a:lnTo>
                  <a:lnTo>
                    <a:pt x="161141" y="10772"/>
                  </a:lnTo>
                  <a:cubicBezTo>
                    <a:pt x="163361" y="4435"/>
                    <a:pt x="169705" y="0"/>
                    <a:pt x="176684" y="0"/>
                  </a:cubicBezTo>
                  <a:cubicBezTo>
                    <a:pt x="186200" y="0"/>
                    <a:pt x="193496" y="7604"/>
                    <a:pt x="193496" y="16791"/>
                  </a:cubicBezTo>
                  <a:cubicBezTo>
                    <a:pt x="193496" y="19009"/>
                    <a:pt x="193178" y="20910"/>
                    <a:pt x="192227" y="22811"/>
                  </a:cubicBezTo>
                  <a:lnTo>
                    <a:pt x="123076" y="196745"/>
                  </a:lnTo>
                  <a:cubicBezTo>
                    <a:pt x="118952" y="206883"/>
                    <a:pt x="108802" y="214487"/>
                    <a:pt x="96748" y="214487"/>
                  </a:cubicBezTo>
                  <a:cubicBezTo>
                    <a:pt x="85011" y="214487"/>
                    <a:pt x="74861" y="206883"/>
                    <a:pt x="70737" y="19674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36"/>
            <p:cNvSpPr/>
            <p:nvPr/>
          </p:nvSpPr>
          <p:spPr>
            <a:xfrm>
              <a:off x="2243132"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36"/>
            <p:cNvSpPr/>
            <p:nvPr/>
          </p:nvSpPr>
          <p:spPr>
            <a:xfrm>
              <a:off x="2485795"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36"/>
            <p:cNvSpPr/>
            <p:nvPr/>
          </p:nvSpPr>
          <p:spPr>
            <a:xfrm>
              <a:off x="2737339" y="5740569"/>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36"/>
            <p:cNvSpPr/>
            <p:nvPr/>
          </p:nvSpPr>
          <p:spPr>
            <a:xfrm>
              <a:off x="3015212" y="5738984"/>
              <a:ext cx="129420" cy="212902"/>
            </a:xfrm>
            <a:custGeom>
              <a:rect b="b" l="l" r="r" t="t"/>
              <a:pathLst>
                <a:path extrusionOk="0" h="212902" w="129420">
                  <a:moveTo>
                    <a:pt x="0" y="196112"/>
                  </a:moveTo>
                  <a:lnTo>
                    <a:pt x="0" y="15841"/>
                  </a:lnTo>
                  <a:cubicBezTo>
                    <a:pt x="0" y="7287"/>
                    <a:pt x="7296" y="0"/>
                    <a:pt x="16178" y="0"/>
                  </a:cubicBezTo>
                  <a:cubicBezTo>
                    <a:pt x="24742" y="0"/>
                    <a:pt x="31721" y="7287"/>
                    <a:pt x="31721" y="15841"/>
                  </a:cubicBezTo>
                  <a:lnTo>
                    <a:pt x="31721" y="185023"/>
                  </a:lnTo>
                  <a:lnTo>
                    <a:pt x="115146" y="185023"/>
                  </a:lnTo>
                  <a:cubicBezTo>
                    <a:pt x="122759" y="185023"/>
                    <a:pt x="129420" y="191042"/>
                    <a:pt x="129420" y="198646"/>
                  </a:cubicBezTo>
                  <a:cubicBezTo>
                    <a:pt x="129420" y="206567"/>
                    <a:pt x="122759" y="212903"/>
                    <a:pt x="115146" y="212903"/>
                  </a:cubicBezTo>
                  <a:lnTo>
                    <a:pt x="17129" y="212903"/>
                  </a:lnTo>
                  <a:cubicBezTo>
                    <a:pt x="6027" y="212903"/>
                    <a:pt x="0" y="206883"/>
                    <a:pt x="0" y="19611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36"/>
            <p:cNvSpPr/>
            <p:nvPr/>
          </p:nvSpPr>
          <p:spPr>
            <a:xfrm>
              <a:off x="3163030" y="5738984"/>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8" y="193894"/>
                    <a:pt x="193813" y="196112"/>
                    <a:pt x="193813" y="198329"/>
                  </a:cubicBezTo>
                  <a:close/>
                  <a:moveTo>
                    <a:pt x="138936" y="140985"/>
                  </a:moveTo>
                  <a:lnTo>
                    <a:pt x="96748" y="29147"/>
                  </a:lnTo>
                  <a:lnTo>
                    <a:pt x="54877" y="140985"/>
                  </a:lnTo>
                  <a:lnTo>
                    <a:pt x="138936" y="140985"/>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36"/>
            <p:cNvSpPr/>
            <p:nvPr/>
          </p:nvSpPr>
          <p:spPr>
            <a:xfrm>
              <a:off x="3346375" y="5740569"/>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36"/>
            <p:cNvSpPr/>
            <p:nvPr/>
          </p:nvSpPr>
          <p:spPr>
            <a:xfrm>
              <a:off x="3543677" y="5740569"/>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36"/>
            <p:cNvSpPr/>
            <p:nvPr/>
          </p:nvSpPr>
          <p:spPr>
            <a:xfrm>
              <a:off x="3725436" y="5740569"/>
              <a:ext cx="157651" cy="212902"/>
            </a:xfrm>
            <a:custGeom>
              <a:rect b="b" l="l" r="r" t="t"/>
              <a:pathLst>
                <a:path extrusionOk="0" h="212902" w="157651">
                  <a:moveTo>
                    <a:pt x="157651" y="198329"/>
                  </a:moveTo>
                  <a:cubicBezTo>
                    <a:pt x="157651"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86" name="Shape 186"/>
        <p:cNvGrpSpPr/>
        <p:nvPr/>
      </p:nvGrpSpPr>
      <p:grpSpPr>
        <a:xfrm>
          <a:off x="0" y="0"/>
          <a:ext cx="0" cy="0"/>
          <a:chOff x="0" y="0"/>
          <a:chExt cx="0" cy="0"/>
        </a:xfrm>
      </p:grpSpPr>
      <p:sp>
        <p:nvSpPr>
          <p:cNvPr id="187" name="Google Shape;187;p37"/>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lvl1pPr lvl="0" algn="l">
              <a:lnSpc>
                <a:spcPct val="60000"/>
              </a:lnSpc>
              <a:spcBef>
                <a:spcPts val="0"/>
              </a:spcBef>
              <a:spcAft>
                <a:spcPts val="0"/>
              </a:spcAft>
              <a:buClr>
                <a:schemeClr val="accent3"/>
              </a:buClr>
              <a:buSzPts val="4000"/>
              <a:buFont typeface="Calibri"/>
              <a:buNone/>
              <a:defRPr b="0" sz="4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7"/>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000"/>
              <a:buNone/>
              <a:defRPr b="0" i="0" sz="2000">
                <a:latin typeface="Roboto Light"/>
                <a:ea typeface="Roboto Light"/>
                <a:cs typeface="Roboto Light"/>
                <a:sym typeface="Roboto Light"/>
              </a:defRPr>
            </a:lvl1pPr>
            <a:lvl2pPr indent="-228600" lvl="1" marL="914400" algn="l">
              <a:lnSpc>
                <a:spcPct val="90000"/>
              </a:lnSpc>
              <a:spcBef>
                <a:spcPts val="500"/>
              </a:spcBef>
              <a:spcAft>
                <a:spcPts val="0"/>
              </a:spcAft>
              <a:buSzPts val="2000"/>
              <a:buNone/>
              <a:defRPr b="0" i="0" sz="2000">
                <a:latin typeface="Roboto Light"/>
                <a:ea typeface="Roboto Light"/>
                <a:cs typeface="Roboto Light"/>
                <a:sym typeface="Roboto Light"/>
              </a:defRPr>
            </a:lvl2pPr>
            <a:lvl3pPr indent="-228600" lvl="2" marL="1371600" algn="l">
              <a:lnSpc>
                <a:spcPct val="90000"/>
              </a:lnSpc>
              <a:spcBef>
                <a:spcPts val="500"/>
              </a:spcBef>
              <a:spcAft>
                <a:spcPts val="0"/>
              </a:spcAft>
              <a:buSzPts val="2000"/>
              <a:buNone/>
              <a:defRPr b="0" i="0" sz="2000">
                <a:latin typeface="Roboto Light"/>
                <a:ea typeface="Roboto Light"/>
                <a:cs typeface="Roboto Light"/>
                <a:sym typeface="Roboto Light"/>
              </a:defRPr>
            </a:lvl3pPr>
            <a:lvl4pPr indent="-323850" lvl="3" marL="1828800" algn="l">
              <a:lnSpc>
                <a:spcPct val="90000"/>
              </a:lnSpc>
              <a:spcBef>
                <a:spcPts val="500"/>
              </a:spcBef>
              <a:spcAft>
                <a:spcPts val="0"/>
              </a:spcAft>
              <a:buSzPts val="1500"/>
              <a:buChar char="•"/>
              <a:defRPr b="0" i="0" sz="1500">
                <a:latin typeface="Roboto Light"/>
                <a:ea typeface="Roboto Light"/>
                <a:cs typeface="Roboto Light"/>
                <a:sym typeface="Roboto Light"/>
              </a:defRPr>
            </a:lvl4pPr>
            <a:lvl5pPr indent="-323850" lvl="4" marL="2286000" algn="l">
              <a:lnSpc>
                <a:spcPct val="90000"/>
              </a:lnSpc>
              <a:spcBef>
                <a:spcPts val="500"/>
              </a:spcBef>
              <a:spcAft>
                <a:spcPts val="0"/>
              </a:spcAft>
              <a:buSzPts val="1500"/>
              <a:buChar char="•"/>
              <a:defRPr b="0" i="0" sz="1500">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7"/>
          <p:cNvSpPr/>
          <p:nvPr/>
        </p:nvSpPr>
        <p:spPr>
          <a:xfrm>
            <a:off x="-2" y="6452578"/>
            <a:ext cx="11729214" cy="405424"/>
          </a:xfrm>
          <a:custGeom>
            <a:rect b="b" l="l" r="r" t="t"/>
            <a:pathLst>
              <a:path extrusionOk="0" h="405424" w="11729214">
                <a:moveTo>
                  <a:pt x="0" y="0"/>
                </a:moveTo>
                <a:lnTo>
                  <a:pt x="11541125" y="0"/>
                </a:lnTo>
                <a:cubicBezTo>
                  <a:pt x="11656653" y="12700"/>
                  <a:pt x="11729214" y="125616"/>
                  <a:pt x="11729214" y="193187"/>
                </a:cubicBezTo>
                <a:cubicBezTo>
                  <a:pt x="11729214" y="260758"/>
                  <a:pt x="11707453" y="380024"/>
                  <a:pt x="11541125" y="405424"/>
                </a:cubicBezTo>
                <a:lnTo>
                  <a:pt x="0" y="405423"/>
                </a:lnTo>
                <a:lnTo>
                  <a:pt x="0" y="0"/>
                </a:lnTo>
                <a:close/>
              </a:path>
            </a:pathLst>
          </a:cu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37"/>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37"/>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37"/>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a:solidFill>
                  <a:schemeClr val="lt1"/>
                </a:solidFill>
                <a:latin typeface="Roboto Light"/>
                <a:ea typeface="Roboto Light"/>
                <a:cs typeface="Roboto Light"/>
                <a:sym typeface="Roboto Light"/>
              </a:defRPr>
            </a:lvl1pPr>
            <a:lvl2pPr indent="0" lvl="1" marL="0" marR="0" rtl="0" algn="r">
              <a:spcBef>
                <a:spcPts val="0"/>
              </a:spcBef>
              <a:buNone/>
              <a:defRPr b="0" i="0" sz="1200">
                <a:solidFill>
                  <a:schemeClr val="lt1"/>
                </a:solidFill>
                <a:latin typeface="Roboto Light"/>
                <a:ea typeface="Roboto Light"/>
                <a:cs typeface="Roboto Light"/>
                <a:sym typeface="Roboto Light"/>
              </a:defRPr>
            </a:lvl2pPr>
            <a:lvl3pPr indent="0" lvl="2" marL="0" marR="0" rtl="0" algn="r">
              <a:spcBef>
                <a:spcPts val="0"/>
              </a:spcBef>
              <a:buNone/>
              <a:defRPr b="0" i="0" sz="1200">
                <a:solidFill>
                  <a:schemeClr val="lt1"/>
                </a:solidFill>
                <a:latin typeface="Roboto Light"/>
                <a:ea typeface="Roboto Light"/>
                <a:cs typeface="Roboto Light"/>
                <a:sym typeface="Roboto Light"/>
              </a:defRPr>
            </a:lvl3pPr>
            <a:lvl4pPr indent="0" lvl="3" marL="0" marR="0" rtl="0" algn="r">
              <a:spcBef>
                <a:spcPts val="0"/>
              </a:spcBef>
              <a:buNone/>
              <a:defRPr b="0" i="0" sz="1200">
                <a:solidFill>
                  <a:schemeClr val="lt1"/>
                </a:solidFill>
                <a:latin typeface="Roboto Light"/>
                <a:ea typeface="Roboto Light"/>
                <a:cs typeface="Roboto Light"/>
                <a:sym typeface="Roboto Light"/>
              </a:defRPr>
            </a:lvl4pPr>
            <a:lvl5pPr indent="0" lvl="4" marL="0" marR="0" rtl="0" algn="r">
              <a:spcBef>
                <a:spcPts val="0"/>
              </a:spcBef>
              <a:buNone/>
              <a:defRPr b="0" i="0" sz="1200">
                <a:solidFill>
                  <a:schemeClr val="lt1"/>
                </a:solidFill>
                <a:latin typeface="Roboto Light"/>
                <a:ea typeface="Roboto Light"/>
                <a:cs typeface="Roboto Light"/>
                <a:sym typeface="Roboto Light"/>
              </a:defRPr>
            </a:lvl5pPr>
            <a:lvl6pPr indent="0" lvl="5" marL="0" marR="0" rtl="0" algn="r">
              <a:spcBef>
                <a:spcPts val="0"/>
              </a:spcBef>
              <a:buNone/>
              <a:defRPr b="0" i="0" sz="1200">
                <a:solidFill>
                  <a:schemeClr val="lt1"/>
                </a:solidFill>
                <a:latin typeface="Roboto Light"/>
                <a:ea typeface="Roboto Light"/>
                <a:cs typeface="Roboto Light"/>
                <a:sym typeface="Roboto Light"/>
              </a:defRPr>
            </a:lvl6pPr>
            <a:lvl7pPr indent="0" lvl="6" marL="0" marR="0" rtl="0" algn="r">
              <a:spcBef>
                <a:spcPts val="0"/>
              </a:spcBef>
              <a:buNone/>
              <a:defRPr b="0" i="0" sz="1200">
                <a:solidFill>
                  <a:schemeClr val="lt1"/>
                </a:solidFill>
                <a:latin typeface="Roboto Light"/>
                <a:ea typeface="Roboto Light"/>
                <a:cs typeface="Roboto Light"/>
                <a:sym typeface="Roboto Light"/>
              </a:defRPr>
            </a:lvl7pPr>
            <a:lvl8pPr indent="0" lvl="7" marL="0" marR="0" rtl="0" algn="r">
              <a:spcBef>
                <a:spcPts val="0"/>
              </a:spcBef>
              <a:buNone/>
              <a:defRPr b="0" i="0" sz="1200">
                <a:solidFill>
                  <a:schemeClr val="lt1"/>
                </a:solidFill>
                <a:latin typeface="Roboto Light"/>
                <a:ea typeface="Roboto Light"/>
                <a:cs typeface="Roboto Light"/>
                <a:sym typeface="Roboto Light"/>
              </a:defRPr>
            </a:lvl8pPr>
            <a:lvl9pPr indent="0" lvl="8" marL="0" marR="0" rtl="0" algn="r">
              <a:spcBef>
                <a:spcPts val="0"/>
              </a:spcBef>
              <a:buNone/>
              <a:defRPr b="0" i="0" sz="1200">
                <a:solidFill>
                  <a:schemeClr val="lt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grpSp>
        <p:nvGrpSpPr>
          <p:cNvPr id="193" name="Google Shape;193;p37"/>
          <p:cNvGrpSpPr/>
          <p:nvPr/>
        </p:nvGrpSpPr>
        <p:grpSpPr>
          <a:xfrm>
            <a:off x="281673" y="326545"/>
            <a:ext cx="2842443" cy="713011"/>
            <a:chOff x="534779" y="424223"/>
            <a:chExt cx="3855911" cy="967234"/>
          </a:xfrm>
        </p:grpSpPr>
        <p:sp>
          <p:nvSpPr>
            <p:cNvPr id="194" name="Google Shape;194;p37"/>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37"/>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37"/>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37"/>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37"/>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37"/>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0" name="Google Shape;200;p37"/>
            <p:cNvGrpSpPr/>
            <p:nvPr/>
          </p:nvGrpSpPr>
          <p:grpSpPr>
            <a:xfrm>
              <a:off x="616016" y="1106954"/>
              <a:ext cx="612227" cy="18985"/>
              <a:chOff x="616016" y="1106954"/>
              <a:chExt cx="612227" cy="18985"/>
            </a:xfrm>
          </p:grpSpPr>
          <p:grpSp>
            <p:nvGrpSpPr>
              <p:cNvPr id="201" name="Google Shape;201;p37"/>
              <p:cNvGrpSpPr/>
              <p:nvPr/>
            </p:nvGrpSpPr>
            <p:grpSpPr>
              <a:xfrm>
                <a:off x="616016" y="1106954"/>
                <a:ext cx="612227" cy="18985"/>
                <a:chOff x="616016" y="1106954"/>
                <a:chExt cx="612227" cy="18985"/>
              </a:xfrm>
            </p:grpSpPr>
            <p:sp>
              <p:nvSpPr>
                <p:cNvPr id="202" name="Google Shape;202;p37"/>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37"/>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4" name="Google Shape;204;p37"/>
              <p:cNvGrpSpPr/>
              <p:nvPr/>
            </p:nvGrpSpPr>
            <p:grpSpPr>
              <a:xfrm>
                <a:off x="616016" y="1106954"/>
                <a:ext cx="612227" cy="18985"/>
                <a:chOff x="616016" y="1106954"/>
                <a:chExt cx="612227" cy="18985"/>
              </a:xfrm>
            </p:grpSpPr>
            <p:sp>
              <p:nvSpPr>
                <p:cNvPr id="205" name="Google Shape;205;p37"/>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37"/>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7" name="Google Shape;207;p37"/>
            <p:cNvGrpSpPr/>
            <p:nvPr/>
          </p:nvGrpSpPr>
          <p:grpSpPr>
            <a:xfrm>
              <a:off x="587764" y="1069078"/>
              <a:ext cx="619837" cy="18985"/>
              <a:chOff x="587764" y="1069078"/>
              <a:chExt cx="619837" cy="18985"/>
            </a:xfrm>
          </p:grpSpPr>
          <p:grpSp>
            <p:nvGrpSpPr>
              <p:cNvPr id="208" name="Google Shape;208;p37"/>
              <p:cNvGrpSpPr/>
              <p:nvPr/>
            </p:nvGrpSpPr>
            <p:grpSpPr>
              <a:xfrm>
                <a:off x="587764" y="1069078"/>
                <a:ext cx="619837" cy="18985"/>
                <a:chOff x="587764" y="1069078"/>
                <a:chExt cx="619837" cy="18985"/>
              </a:xfrm>
            </p:grpSpPr>
            <p:sp>
              <p:nvSpPr>
                <p:cNvPr id="209" name="Google Shape;209;p37"/>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37"/>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 name="Google Shape;211;p37"/>
              <p:cNvGrpSpPr/>
              <p:nvPr/>
            </p:nvGrpSpPr>
            <p:grpSpPr>
              <a:xfrm>
                <a:off x="587764" y="1069078"/>
                <a:ext cx="619837" cy="18985"/>
                <a:chOff x="587764" y="1069078"/>
                <a:chExt cx="619837" cy="18985"/>
              </a:xfrm>
            </p:grpSpPr>
            <p:sp>
              <p:nvSpPr>
                <p:cNvPr id="212" name="Google Shape;212;p37"/>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37"/>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14" name="Google Shape;214;p37"/>
            <p:cNvGrpSpPr/>
            <p:nvPr/>
          </p:nvGrpSpPr>
          <p:grpSpPr>
            <a:xfrm>
              <a:off x="670238" y="1031106"/>
              <a:ext cx="518528" cy="18985"/>
              <a:chOff x="670238" y="1031106"/>
              <a:chExt cx="518528" cy="18985"/>
            </a:xfrm>
          </p:grpSpPr>
          <p:grpSp>
            <p:nvGrpSpPr>
              <p:cNvPr id="215" name="Google Shape;215;p37"/>
              <p:cNvGrpSpPr/>
              <p:nvPr/>
            </p:nvGrpSpPr>
            <p:grpSpPr>
              <a:xfrm>
                <a:off x="670238" y="1031106"/>
                <a:ext cx="518528" cy="18985"/>
                <a:chOff x="670238" y="1031106"/>
                <a:chExt cx="518528" cy="18985"/>
              </a:xfrm>
            </p:grpSpPr>
            <p:sp>
              <p:nvSpPr>
                <p:cNvPr id="216" name="Google Shape;216;p37"/>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37"/>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8" name="Google Shape;218;p37"/>
              <p:cNvGrpSpPr/>
              <p:nvPr/>
            </p:nvGrpSpPr>
            <p:grpSpPr>
              <a:xfrm>
                <a:off x="670238" y="1031106"/>
                <a:ext cx="518528" cy="18985"/>
                <a:chOff x="670238" y="1031106"/>
                <a:chExt cx="518528" cy="18985"/>
              </a:xfrm>
            </p:grpSpPr>
            <p:sp>
              <p:nvSpPr>
                <p:cNvPr id="219" name="Google Shape;219;p37"/>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37"/>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21" name="Google Shape;221;p37"/>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37"/>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37"/>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37"/>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37"/>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37"/>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37"/>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8" name="Google Shape;228;p37"/>
            <p:cNvGrpSpPr/>
            <p:nvPr/>
          </p:nvGrpSpPr>
          <p:grpSpPr>
            <a:xfrm>
              <a:off x="968171" y="462100"/>
              <a:ext cx="380026" cy="18985"/>
              <a:chOff x="968171" y="462100"/>
              <a:chExt cx="380026" cy="18985"/>
            </a:xfrm>
          </p:grpSpPr>
          <p:grpSp>
            <p:nvGrpSpPr>
              <p:cNvPr id="229" name="Google Shape;229;p37"/>
              <p:cNvGrpSpPr/>
              <p:nvPr/>
            </p:nvGrpSpPr>
            <p:grpSpPr>
              <a:xfrm>
                <a:off x="968171" y="462100"/>
                <a:ext cx="380026" cy="18985"/>
                <a:chOff x="968171" y="462100"/>
                <a:chExt cx="380026" cy="18985"/>
              </a:xfrm>
            </p:grpSpPr>
            <p:sp>
              <p:nvSpPr>
                <p:cNvPr id="230" name="Google Shape;230;p37"/>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37"/>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 name="Google Shape;232;p37"/>
              <p:cNvGrpSpPr/>
              <p:nvPr/>
            </p:nvGrpSpPr>
            <p:grpSpPr>
              <a:xfrm>
                <a:off x="968171" y="462100"/>
                <a:ext cx="380026" cy="18985"/>
                <a:chOff x="968171" y="462100"/>
                <a:chExt cx="380026" cy="18985"/>
              </a:xfrm>
            </p:grpSpPr>
            <p:sp>
              <p:nvSpPr>
                <p:cNvPr id="233" name="Google Shape;233;p37"/>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37"/>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35" name="Google Shape;235;p37"/>
            <p:cNvGrpSpPr/>
            <p:nvPr/>
          </p:nvGrpSpPr>
          <p:grpSpPr>
            <a:xfrm>
              <a:off x="914234" y="500071"/>
              <a:ext cx="475057" cy="18985"/>
              <a:chOff x="914234" y="500071"/>
              <a:chExt cx="475057" cy="18985"/>
            </a:xfrm>
          </p:grpSpPr>
          <p:grpSp>
            <p:nvGrpSpPr>
              <p:cNvPr id="236" name="Google Shape;236;p37"/>
              <p:cNvGrpSpPr/>
              <p:nvPr/>
            </p:nvGrpSpPr>
            <p:grpSpPr>
              <a:xfrm>
                <a:off x="914234" y="500071"/>
                <a:ext cx="475057" cy="18985"/>
                <a:chOff x="914234" y="500071"/>
                <a:chExt cx="475057" cy="18985"/>
              </a:xfrm>
            </p:grpSpPr>
            <p:sp>
              <p:nvSpPr>
                <p:cNvPr id="237" name="Google Shape;237;p37"/>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37"/>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9" name="Google Shape;239;p37"/>
              <p:cNvGrpSpPr/>
              <p:nvPr/>
            </p:nvGrpSpPr>
            <p:grpSpPr>
              <a:xfrm>
                <a:off x="914234" y="500071"/>
                <a:ext cx="475057" cy="18985"/>
                <a:chOff x="914234" y="500071"/>
                <a:chExt cx="475057" cy="18985"/>
              </a:xfrm>
            </p:grpSpPr>
            <p:sp>
              <p:nvSpPr>
                <p:cNvPr id="240" name="Google Shape;240;p37"/>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37"/>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42" name="Google Shape;242;p37"/>
            <p:cNvGrpSpPr/>
            <p:nvPr/>
          </p:nvGrpSpPr>
          <p:grpSpPr>
            <a:xfrm>
              <a:off x="897587" y="538043"/>
              <a:ext cx="518814" cy="18985"/>
              <a:chOff x="897587" y="538043"/>
              <a:chExt cx="518814" cy="18985"/>
            </a:xfrm>
          </p:grpSpPr>
          <p:grpSp>
            <p:nvGrpSpPr>
              <p:cNvPr id="243" name="Google Shape;243;p37"/>
              <p:cNvGrpSpPr/>
              <p:nvPr/>
            </p:nvGrpSpPr>
            <p:grpSpPr>
              <a:xfrm>
                <a:off x="897587" y="538043"/>
                <a:ext cx="518814" cy="18985"/>
                <a:chOff x="897587" y="538043"/>
                <a:chExt cx="518814" cy="18985"/>
              </a:xfrm>
            </p:grpSpPr>
            <p:sp>
              <p:nvSpPr>
                <p:cNvPr id="244" name="Google Shape;244;p37"/>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37"/>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6" name="Google Shape;246;p37"/>
              <p:cNvGrpSpPr/>
              <p:nvPr/>
            </p:nvGrpSpPr>
            <p:grpSpPr>
              <a:xfrm>
                <a:off x="897587" y="538043"/>
                <a:ext cx="518814" cy="18985"/>
                <a:chOff x="897587" y="538043"/>
                <a:chExt cx="518814" cy="18985"/>
              </a:xfrm>
            </p:grpSpPr>
            <p:sp>
              <p:nvSpPr>
                <p:cNvPr id="247" name="Google Shape;247;p37"/>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37"/>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49" name="Google Shape;249;p37"/>
            <p:cNvGrpSpPr/>
            <p:nvPr/>
          </p:nvGrpSpPr>
          <p:grpSpPr>
            <a:xfrm>
              <a:off x="878562" y="575920"/>
              <a:ext cx="532227" cy="18985"/>
              <a:chOff x="878562" y="575920"/>
              <a:chExt cx="532227" cy="18985"/>
            </a:xfrm>
          </p:grpSpPr>
          <p:grpSp>
            <p:nvGrpSpPr>
              <p:cNvPr id="250" name="Google Shape;250;p37"/>
              <p:cNvGrpSpPr/>
              <p:nvPr/>
            </p:nvGrpSpPr>
            <p:grpSpPr>
              <a:xfrm>
                <a:off x="878562" y="575920"/>
                <a:ext cx="532227" cy="18985"/>
                <a:chOff x="878562" y="575920"/>
                <a:chExt cx="532227" cy="18985"/>
              </a:xfrm>
            </p:grpSpPr>
            <p:sp>
              <p:nvSpPr>
                <p:cNvPr id="251" name="Google Shape;251;p37"/>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37"/>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3" name="Google Shape;253;p37"/>
              <p:cNvGrpSpPr/>
              <p:nvPr/>
            </p:nvGrpSpPr>
            <p:grpSpPr>
              <a:xfrm>
                <a:off x="878562" y="575920"/>
                <a:ext cx="532227" cy="18985"/>
                <a:chOff x="878562" y="575920"/>
                <a:chExt cx="532227" cy="18985"/>
              </a:xfrm>
            </p:grpSpPr>
            <p:sp>
              <p:nvSpPr>
                <p:cNvPr id="254" name="Google Shape;254;p37"/>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37"/>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56" name="Google Shape;256;p37"/>
            <p:cNvGrpSpPr/>
            <p:nvPr/>
          </p:nvGrpSpPr>
          <p:grpSpPr>
            <a:xfrm>
              <a:off x="870952" y="613892"/>
              <a:ext cx="545735" cy="18985"/>
              <a:chOff x="870952" y="613892"/>
              <a:chExt cx="545735" cy="18985"/>
            </a:xfrm>
          </p:grpSpPr>
          <p:grpSp>
            <p:nvGrpSpPr>
              <p:cNvPr id="257" name="Google Shape;257;p37"/>
              <p:cNvGrpSpPr/>
              <p:nvPr/>
            </p:nvGrpSpPr>
            <p:grpSpPr>
              <a:xfrm>
                <a:off x="870952" y="613892"/>
                <a:ext cx="545735" cy="18985"/>
                <a:chOff x="870952" y="613892"/>
                <a:chExt cx="545735" cy="18985"/>
              </a:xfrm>
            </p:grpSpPr>
            <p:sp>
              <p:nvSpPr>
                <p:cNvPr id="258" name="Google Shape;258;p37"/>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37"/>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0" name="Google Shape;260;p37"/>
              <p:cNvGrpSpPr/>
              <p:nvPr/>
            </p:nvGrpSpPr>
            <p:grpSpPr>
              <a:xfrm>
                <a:off x="870952" y="613892"/>
                <a:ext cx="545735" cy="18985"/>
                <a:chOff x="870952" y="613892"/>
                <a:chExt cx="545735" cy="18985"/>
              </a:xfrm>
            </p:grpSpPr>
            <p:sp>
              <p:nvSpPr>
                <p:cNvPr id="261" name="Google Shape;261;p37"/>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37"/>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63" name="Google Shape;263;p37"/>
            <p:cNvGrpSpPr/>
            <p:nvPr/>
          </p:nvGrpSpPr>
          <p:grpSpPr>
            <a:xfrm>
              <a:off x="856208" y="651768"/>
              <a:ext cx="536792" cy="18985"/>
              <a:chOff x="856208" y="651768"/>
              <a:chExt cx="536792" cy="18985"/>
            </a:xfrm>
          </p:grpSpPr>
          <p:grpSp>
            <p:nvGrpSpPr>
              <p:cNvPr id="264" name="Google Shape;264;p37"/>
              <p:cNvGrpSpPr/>
              <p:nvPr/>
            </p:nvGrpSpPr>
            <p:grpSpPr>
              <a:xfrm>
                <a:off x="856208" y="651768"/>
                <a:ext cx="536792" cy="18985"/>
                <a:chOff x="856208" y="651768"/>
                <a:chExt cx="536792" cy="18985"/>
              </a:xfrm>
            </p:grpSpPr>
            <p:sp>
              <p:nvSpPr>
                <p:cNvPr id="265" name="Google Shape;265;p37"/>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37"/>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7" name="Google Shape;267;p37"/>
              <p:cNvGrpSpPr/>
              <p:nvPr/>
            </p:nvGrpSpPr>
            <p:grpSpPr>
              <a:xfrm>
                <a:off x="856208" y="651768"/>
                <a:ext cx="536792" cy="18985"/>
                <a:chOff x="856208" y="651768"/>
                <a:chExt cx="536792" cy="18985"/>
              </a:xfrm>
            </p:grpSpPr>
            <p:sp>
              <p:nvSpPr>
                <p:cNvPr id="268" name="Google Shape;268;p37"/>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37"/>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70" name="Google Shape;270;p37"/>
            <p:cNvGrpSpPr/>
            <p:nvPr/>
          </p:nvGrpSpPr>
          <p:grpSpPr>
            <a:xfrm>
              <a:off x="848217" y="689740"/>
              <a:ext cx="540788" cy="18985"/>
              <a:chOff x="848217" y="689740"/>
              <a:chExt cx="540788" cy="18985"/>
            </a:xfrm>
          </p:grpSpPr>
          <p:grpSp>
            <p:nvGrpSpPr>
              <p:cNvPr id="271" name="Google Shape;271;p37"/>
              <p:cNvGrpSpPr/>
              <p:nvPr/>
            </p:nvGrpSpPr>
            <p:grpSpPr>
              <a:xfrm>
                <a:off x="848217" y="689740"/>
                <a:ext cx="540788" cy="18985"/>
                <a:chOff x="848217" y="689740"/>
                <a:chExt cx="540788" cy="18985"/>
              </a:xfrm>
            </p:grpSpPr>
            <p:sp>
              <p:nvSpPr>
                <p:cNvPr id="272" name="Google Shape;272;p37"/>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37"/>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 name="Google Shape;274;p37"/>
              <p:cNvGrpSpPr/>
              <p:nvPr/>
            </p:nvGrpSpPr>
            <p:grpSpPr>
              <a:xfrm>
                <a:off x="848217" y="689740"/>
                <a:ext cx="540788" cy="18985"/>
                <a:chOff x="848217" y="689740"/>
                <a:chExt cx="540788" cy="18985"/>
              </a:xfrm>
            </p:grpSpPr>
            <p:sp>
              <p:nvSpPr>
                <p:cNvPr id="275" name="Google Shape;275;p37"/>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37"/>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77" name="Google Shape;277;p37"/>
            <p:cNvGrpSpPr/>
            <p:nvPr/>
          </p:nvGrpSpPr>
          <p:grpSpPr>
            <a:xfrm>
              <a:off x="839846" y="727617"/>
              <a:ext cx="500454" cy="18985"/>
              <a:chOff x="839846" y="727617"/>
              <a:chExt cx="500454" cy="18985"/>
            </a:xfrm>
          </p:grpSpPr>
          <p:grpSp>
            <p:nvGrpSpPr>
              <p:cNvPr id="278" name="Google Shape;278;p37"/>
              <p:cNvGrpSpPr/>
              <p:nvPr/>
            </p:nvGrpSpPr>
            <p:grpSpPr>
              <a:xfrm>
                <a:off x="839846" y="727617"/>
                <a:ext cx="500454" cy="18985"/>
                <a:chOff x="839846" y="727617"/>
                <a:chExt cx="500454" cy="18985"/>
              </a:xfrm>
            </p:grpSpPr>
            <p:sp>
              <p:nvSpPr>
                <p:cNvPr id="279" name="Google Shape;279;p37"/>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37"/>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37"/>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2" name="Google Shape;282;p37"/>
              <p:cNvGrpSpPr/>
              <p:nvPr/>
            </p:nvGrpSpPr>
            <p:grpSpPr>
              <a:xfrm>
                <a:off x="839846" y="727617"/>
                <a:ext cx="500454" cy="18985"/>
                <a:chOff x="839846" y="727617"/>
                <a:chExt cx="500454" cy="18985"/>
              </a:xfrm>
            </p:grpSpPr>
            <p:sp>
              <p:nvSpPr>
                <p:cNvPr id="283" name="Google Shape;283;p37"/>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37"/>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37"/>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86" name="Google Shape;286;p37"/>
            <p:cNvGrpSpPr/>
            <p:nvPr/>
          </p:nvGrpSpPr>
          <p:grpSpPr>
            <a:xfrm>
              <a:off x="828526" y="765589"/>
              <a:ext cx="501216" cy="18985"/>
              <a:chOff x="828526" y="765589"/>
              <a:chExt cx="501216" cy="18985"/>
            </a:xfrm>
          </p:grpSpPr>
          <p:grpSp>
            <p:nvGrpSpPr>
              <p:cNvPr id="287" name="Google Shape;287;p37"/>
              <p:cNvGrpSpPr/>
              <p:nvPr/>
            </p:nvGrpSpPr>
            <p:grpSpPr>
              <a:xfrm>
                <a:off x="828526" y="765589"/>
                <a:ext cx="501216" cy="18985"/>
                <a:chOff x="828526" y="765589"/>
                <a:chExt cx="501216" cy="18985"/>
              </a:xfrm>
            </p:grpSpPr>
            <p:sp>
              <p:nvSpPr>
                <p:cNvPr id="288" name="Google Shape;288;p37"/>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37"/>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37"/>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1" name="Google Shape;291;p37"/>
              <p:cNvGrpSpPr/>
              <p:nvPr/>
            </p:nvGrpSpPr>
            <p:grpSpPr>
              <a:xfrm>
                <a:off x="828526" y="765589"/>
                <a:ext cx="501216" cy="18985"/>
                <a:chOff x="828526" y="765589"/>
                <a:chExt cx="501216" cy="18985"/>
              </a:xfrm>
            </p:grpSpPr>
            <p:sp>
              <p:nvSpPr>
                <p:cNvPr id="292" name="Google Shape;292;p37"/>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37"/>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37"/>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95" name="Google Shape;295;p37"/>
            <p:cNvGrpSpPr/>
            <p:nvPr/>
          </p:nvGrpSpPr>
          <p:grpSpPr>
            <a:xfrm>
              <a:off x="534779" y="1182803"/>
              <a:ext cx="653987" cy="18985"/>
              <a:chOff x="534779" y="1182803"/>
              <a:chExt cx="653987" cy="18985"/>
            </a:xfrm>
          </p:grpSpPr>
          <p:grpSp>
            <p:nvGrpSpPr>
              <p:cNvPr id="296" name="Google Shape;296;p37"/>
              <p:cNvGrpSpPr/>
              <p:nvPr/>
            </p:nvGrpSpPr>
            <p:grpSpPr>
              <a:xfrm>
                <a:off x="534779" y="1182803"/>
                <a:ext cx="653987" cy="18985"/>
                <a:chOff x="534779" y="1182803"/>
                <a:chExt cx="653987" cy="18985"/>
              </a:xfrm>
            </p:grpSpPr>
            <p:sp>
              <p:nvSpPr>
                <p:cNvPr id="297" name="Google Shape;297;p37"/>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37"/>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9" name="Google Shape;299;p37"/>
              <p:cNvGrpSpPr/>
              <p:nvPr/>
            </p:nvGrpSpPr>
            <p:grpSpPr>
              <a:xfrm>
                <a:off x="534779" y="1182803"/>
                <a:ext cx="653987" cy="18985"/>
                <a:chOff x="534779" y="1182803"/>
                <a:chExt cx="653987" cy="18985"/>
              </a:xfrm>
            </p:grpSpPr>
            <p:sp>
              <p:nvSpPr>
                <p:cNvPr id="300" name="Google Shape;300;p37"/>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37"/>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02" name="Google Shape;302;p37"/>
            <p:cNvGrpSpPr/>
            <p:nvPr/>
          </p:nvGrpSpPr>
          <p:grpSpPr>
            <a:xfrm>
              <a:off x="547906" y="1144926"/>
              <a:ext cx="670634" cy="18985"/>
              <a:chOff x="547906" y="1144926"/>
              <a:chExt cx="670634" cy="18985"/>
            </a:xfrm>
          </p:grpSpPr>
          <p:grpSp>
            <p:nvGrpSpPr>
              <p:cNvPr id="303" name="Google Shape;303;p37"/>
              <p:cNvGrpSpPr/>
              <p:nvPr/>
            </p:nvGrpSpPr>
            <p:grpSpPr>
              <a:xfrm>
                <a:off x="547906" y="1144926"/>
                <a:ext cx="670634" cy="18985"/>
                <a:chOff x="547906" y="1144926"/>
                <a:chExt cx="670634" cy="18985"/>
              </a:xfrm>
            </p:grpSpPr>
            <p:sp>
              <p:nvSpPr>
                <p:cNvPr id="304" name="Google Shape;304;p37"/>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37"/>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6" name="Google Shape;306;p37"/>
              <p:cNvGrpSpPr/>
              <p:nvPr/>
            </p:nvGrpSpPr>
            <p:grpSpPr>
              <a:xfrm>
                <a:off x="547906" y="1144926"/>
                <a:ext cx="670634" cy="18985"/>
                <a:chOff x="547906" y="1144926"/>
                <a:chExt cx="670634" cy="18985"/>
              </a:xfrm>
            </p:grpSpPr>
            <p:sp>
              <p:nvSpPr>
                <p:cNvPr id="307" name="Google Shape;307;p37"/>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37"/>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09" name="Google Shape;309;p37"/>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37"/>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rgbClr val="1198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37"/>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ee objecten">
  <p:cSld name="1_Twee objecten">
    <p:spTree>
      <p:nvGrpSpPr>
        <p:cNvPr id="312" name="Shape 312"/>
        <p:cNvGrpSpPr/>
        <p:nvPr/>
      </p:nvGrpSpPr>
      <p:grpSpPr>
        <a:xfrm>
          <a:off x="0" y="0"/>
          <a:ext cx="0" cy="0"/>
          <a:chOff x="0" y="0"/>
          <a:chExt cx="0" cy="0"/>
        </a:xfrm>
      </p:grpSpPr>
      <p:sp>
        <p:nvSpPr>
          <p:cNvPr id="313" name="Google Shape;313;p38"/>
          <p:cNvSpPr txBox="1"/>
          <p:nvPr>
            <p:ph idx="1" type="body"/>
          </p:nvPr>
        </p:nvSpPr>
        <p:spPr>
          <a:xfrm>
            <a:off x="1076920" y="2178573"/>
            <a:ext cx="5181600" cy="377772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800"/>
              <a:buNone/>
              <a:defRPr/>
            </a:lvl1pPr>
            <a:lvl2pPr indent="-228600" lvl="1" marL="914400" algn="l">
              <a:lnSpc>
                <a:spcPct val="90000"/>
              </a:lnSpc>
              <a:spcBef>
                <a:spcPts val="500"/>
              </a:spcBef>
              <a:spcAft>
                <a:spcPts val="0"/>
              </a:spcAft>
              <a:buSzPts val="1800"/>
              <a:buNone/>
              <a:defRPr/>
            </a:lvl2pPr>
            <a:lvl3pPr indent="-228600" lvl="2" marL="1371600" algn="l">
              <a:lnSpc>
                <a:spcPct val="90000"/>
              </a:lnSpc>
              <a:spcBef>
                <a:spcPts val="500"/>
              </a:spcBef>
              <a:spcAft>
                <a:spcPts val="0"/>
              </a:spcAft>
              <a:buSzPts val="1800"/>
              <a:buNone/>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38"/>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lvl1pPr lvl="0" algn="l">
              <a:lnSpc>
                <a:spcPct val="60000"/>
              </a:lnSpc>
              <a:spcBef>
                <a:spcPts val="0"/>
              </a:spcBef>
              <a:spcAft>
                <a:spcPts val="0"/>
              </a:spcAft>
              <a:buClr>
                <a:schemeClr val="accent3"/>
              </a:buClr>
              <a:buSzPts val="4000"/>
              <a:buFont typeface="Calibri"/>
              <a:buNone/>
              <a:defRPr b="0" sz="4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38"/>
          <p:cNvSpPr/>
          <p:nvPr>
            <p:ph idx="2" type="pic"/>
          </p:nvPr>
        </p:nvSpPr>
        <p:spPr>
          <a:xfrm>
            <a:off x="6502379" y="-12698"/>
            <a:ext cx="5704922" cy="5969235"/>
          </a:xfrm>
          <a:prstGeom prst="rect">
            <a:avLst/>
          </a:prstGeom>
          <a:noFill/>
          <a:ln>
            <a:noFill/>
          </a:ln>
        </p:spPr>
      </p:sp>
      <p:sp>
        <p:nvSpPr>
          <p:cNvPr id="316" name="Google Shape;316;p38"/>
          <p:cNvSpPr/>
          <p:nvPr/>
        </p:nvSpPr>
        <p:spPr>
          <a:xfrm>
            <a:off x="-2" y="6452578"/>
            <a:ext cx="11729214" cy="405424"/>
          </a:xfrm>
          <a:custGeom>
            <a:rect b="b" l="l" r="r" t="t"/>
            <a:pathLst>
              <a:path extrusionOk="0" h="405424" w="11729214">
                <a:moveTo>
                  <a:pt x="0" y="0"/>
                </a:moveTo>
                <a:lnTo>
                  <a:pt x="11541125" y="0"/>
                </a:lnTo>
                <a:cubicBezTo>
                  <a:pt x="11656653" y="12700"/>
                  <a:pt x="11729214" y="125616"/>
                  <a:pt x="11729214" y="193187"/>
                </a:cubicBezTo>
                <a:cubicBezTo>
                  <a:pt x="11729214" y="260758"/>
                  <a:pt x="11707453" y="380024"/>
                  <a:pt x="11541125" y="405424"/>
                </a:cubicBezTo>
                <a:lnTo>
                  <a:pt x="0" y="405423"/>
                </a:lnTo>
                <a:lnTo>
                  <a:pt x="0" y="0"/>
                </a:lnTo>
                <a:close/>
              </a:path>
            </a:pathLst>
          </a:cu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38"/>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8" name="Google Shape;318;p38"/>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9" name="Google Shape;319;p38"/>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a:solidFill>
                  <a:schemeClr val="lt1"/>
                </a:solidFill>
                <a:latin typeface="Roboto Light"/>
                <a:ea typeface="Roboto Light"/>
                <a:cs typeface="Roboto Light"/>
                <a:sym typeface="Roboto Light"/>
              </a:defRPr>
            </a:lvl1pPr>
            <a:lvl2pPr indent="0" lvl="1" marL="0" marR="0" rtl="0" algn="r">
              <a:spcBef>
                <a:spcPts val="0"/>
              </a:spcBef>
              <a:buNone/>
              <a:defRPr b="0" i="0" sz="1200">
                <a:solidFill>
                  <a:schemeClr val="lt1"/>
                </a:solidFill>
                <a:latin typeface="Roboto Light"/>
                <a:ea typeface="Roboto Light"/>
                <a:cs typeface="Roboto Light"/>
                <a:sym typeface="Roboto Light"/>
              </a:defRPr>
            </a:lvl2pPr>
            <a:lvl3pPr indent="0" lvl="2" marL="0" marR="0" rtl="0" algn="r">
              <a:spcBef>
                <a:spcPts val="0"/>
              </a:spcBef>
              <a:buNone/>
              <a:defRPr b="0" i="0" sz="1200">
                <a:solidFill>
                  <a:schemeClr val="lt1"/>
                </a:solidFill>
                <a:latin typeface="Roboto Light"/>
                <a:ea typeface="Roboto Light"/>
                <a:cs typeface="Roboto Light"/>
                <a:sym typeface="Roboto Light"/>
              </a:defRPr>
            </a:lvl3pPr>
            <a:lvl4pPr indent="0" lvl="3" marL="0" marR="0" rtl="0" algn="r">
              <a:spcBef>
                <a:spcPts val="0"/>
              </a:spcBef>
              <a:buNone/>
              <a:defRPr b="0" i="0" sz="1200">
                <a:solidFill>
                  <a:schemeClr val="lt1"/>
                </a:solidFill>
                <a:latin typeface="Roboto Light"/>
                <a:ea typeface="Roboto Light"/>
                <a:cs typeface="Roboto Light"/>
                <a:sym typeface="Roboto Light"/>
              </a:defRPr>
            </a:lvl4pPr>
            <a:lvl5pPr indent="0" lvl="4" marL="0" marR="0" rtl="0" algn="r">
              <a:spcBef>
                <a:spcPts val="0"/>
              </a:spcBef>
              <a:buNone/>
              <a:defRPr b="0" i="0" sz="1200">
                <a:solidFill>
                  <a:schemeClr val="lt1"/>
                </a:solidFill>
                <a:latin typeface="Roboto Light"/>
                <a:ea typeface="Roboto Light"/>
                <a:cs typeface="Roboto Light"/>
                <a:sym typeface="Roboto Light"/>
              </a:defRPr>
            </a:lvl5pPr>
            <a:lvl6pPr indent="0" lvl="5" marL="0" marR="0" rtl="0" algn="r">
              <a:spcBef>
                <a:spcPts val="0"/>
              </a:spcBef>
              <a:buNone/>
              <a:defRPr b="0" i="0" sz="1200">
                <a:solidFill>
                  <a:schemeClr val="lt1"/>
                </a:solidFill>
                <a:latin typeface="Roboto Light"/>
                <a:ea typeface="Roboto Light"/>
                <a:cs typeface="Roboto Light"/>
                <a:sym typeface="Roboto Light"/>
              </a:defRPr>
            </a:lvl6pPr>
            <a:lvl7pPr indent="0" lvl="6" marL="0" marR="0" rtl="0" algn="r">
              <a:spcBef>
                <a:spcPts val="0"/>
              </a:spcBef>
              <a:buNone/>
              <a:defRPr b="0" i="0" sz="1200">
                <a:solidFill>
                  <a:schemeClr val="lt1"/>
                </a:solidFill>
                <a:latin typeface="Roboto Light"/>
                <a:ea typeface="Roboto Light"/>
                <a:cs typeface="Roboto Light"/>
                <a:sym typeface="Roboto Light"/>
              </a:defRPr>
            </a:lvl7pPr>
            <a:lvl8pPr indent="0" lvl="7" marL="0" marR="0" rtl="0" algn="r">
              <a:spcBef>
                <a:spcPts val="0"/>
              </a:spcBef>
              <a:buNone/>
              <a:defRPr b="0" i="0" sz="1200">
                <a:solidFill>
                  <a:schemeClr val="lt1"/>
                </a:solidFill>
                <a:latin typeface="Roboto Light"/>
                <a:ea typeface="Roboto Light"/>
                <a:cs typeface="Roboto Light"/>
                <a:sym typeface="Roboto Light"/>
              </a:defRPr>
            </a:lvl8pPr>
            <a:lvl9pPr indent="0" lvl="8" marL="0" marR="0" rtl="0" algn="r">
              <a:spcBef>
                <a:spcPts val="0"/>
              </a:spcBef>
              <a:buNone/>
              <a:defRPr b="0" i="0" sz="1200">
                <a:solidFill>
                  <a:schemeClr val="lt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grpSp>
        <p:nvGrpSpPr>
          <p:cNvPr id="320" name="Google Shape;320;p38"/>
          <p:cNvGrpSpPr/>
          <p:nvPr/>
        </p:nvGrpSpPr>
        <p:grpSpPr>
          <a:xfrm>
            <a:off x="281673" y="326545"/>
            <a:ext cx="2842443" cy="713011"/>
            <a:chOff x="534779" y="424223"/>
            <a:chExt cx="3855911" cy="967234"/>
          </a:xfrm>
        </p:grpSpPr>
        <p:sp>
          <p:nvSpPr>
            <p:cNvPr id="321" name="Google Shape;321;p38"/>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38"/>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38"/>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8"/>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38"/>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38"/>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7" name="Google Shape;327;p38"/>
            <p:cNvGrpSpPr/>
            <p:nvPr/>
          </p:nvGrpSpPr>
          <p:grpSpPr>
            <a:xfrm>
              <a:off x="616016" y="1106954"/>
              <a:ext cx="612227" cy="18985"/>
              <a:chOff x="616016" y="1106954"/>
              <a:chExt cx="612227" cy="18985"/>
            </a:xfrm>
          </p:grpSpPr>
          <p:grpSp>
            <p:nvGrpSpPr>
              <p:cNvPr id="328" name="Google Shape;328;p38"/>
              <p:cNvGrpSpPr/>
              <p:nvPr/>
            </p:nvGrpSpPr>
            <p:grpSpPr>
              <a:xfrm>
                <a:off x="616016" y="1106954"/>
                <a:ext cx="612227" cy="18985"/>
                <a:chOff x="616016" y="1106954"/>
                <a:chExt cx="612227" cy="18985"/>
              </a:xfrm>
            </p:grpSpPr>
            <p:sp>
              <p:nvSpPr>
                <p:cNvPr id="329" name="Google Shape;329;p38"/>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38"/>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1" name="Google Shape;331;p38"/>
              <p:cNvGrpSpPr/>
              <p:nvPr/>
            </p:nvGrpSpPr>
            <p:grpSpPr>
              <a:xfrm>
                <a:off x="616016" y="1106954"/>
                <a:ext cx="612227" cy="18985"/>
                <a:chOff x="616016" y="1106954"/>
                <a:chExt cx="612227" cy="18985"/>
              </a:xfrm>
            </p:grpSpPr>
            <p:sp>
              <p:nvSpPr>
                <p:cNvPr id="332" name="Google Shape;332;p38"/>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38"/>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34" name="Google Shape;334;p38"/>
            <p:cNvGrpSpPr/>
            <p:nvPr/>
          </p:nvGrpSpPr>
          <p:grpSpPr>
            <a:xfrm>
              <a:off x="587764" y="1069078"/>
              <a:ext cx="619837" cy="18985"/>
              <a:chOff x="587764" y="1069078"/>
              <a:chExt cx="619837" cy="18985"/>
            </a:xfrm>
          </p:grpSpPr>
          <p:grpSp>
            <p:nvGrpSpPr>
              <p:cNvPr id="335" name="Google Shape;335;p38"/>
              <p:cNvGrpSpPr/>
              <p:nvPr/>
            </p:nvGrpSpPr>
            <p:grpSpPr>
              <a:xfrm>
                <a:off x="587764" y="1069078"/>
                <a:ext cx="619837" cy="18985"/>
                <a:chOff x="587764" y="1069078"/>
                <a:chExt cx="619837" cy="18985"/>
              </a:xfrm>
            </p:grpSpPr>
            <p:sp>
              <p:nvSpPr>
                <p:cNvPr id="336" name="Google Shape;336;p38"/>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38"/>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8" name="Google Shape;338;p38"/>
              <p:cNvGrpSpPr/>
              <p:nvPr/>
            </p:nvGrpSpPr>
            <p:grpSpPr>
              <a:xfrm>
                <a:off x="587764" y="1069078"/>
                <a:ext cx="619837" cy="18985"/>
                <a:chOff x="587764" y="1069078"/>
                <a:chExt cx="619837" cy="18985"/>
              </a:xfrm>
            </p:grpSpPr>
            <p:sp>
              <p:nvSpPr>
                <p:cNvPr id="339" name="Google Shape;339;p38"/>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38"/>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41" name="Google Shape;341;p38"/>
            <p:cNvGrpSpPr/>
            <p:nvPr/>
          </p:nvGrpSpPr>
          <p:grpSpPr>
            <a:xfrm>
              <a:off x="670238" y="1031106"/>
              <a:ext cx="518528" cy="18985"/>
              <a:chOff x="670238" y="1031106"/>
              <a:chExt cx="518528" cy="18985"/>
            </a:xfrm>
          </p:grpSpPr>
          <p:grpSp>
            <p:nvGrpSpPr>
              <p:cNvPr id="342" name="Google Shape;342;p38"/>
              <p:cNvGrpSpPr/>
              <p:nvPr/>
            </p:nvGrpSpPr>
            <p:grpSpPr>
              <a:xfrm>
                <a:off x="670238" y="1031106"/>
                <a:ext cx="518528" cy="18985"/>
                <a:chOff x="670238" y="1031106"/>
                <a:chExt cx="518528" cy="18985"/>
              </a:xfrm>
            </p:grpSpPr>
            <p:sp>
              <p:nvSpPr>
                <p:cNvPr id="343" name="Google Shape;343;p38"/>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38"/>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5" name="Google Shape;345;p38"/>
              <p:cNvGrpSpPr/>
              <p:nvPr/>
            </p:nvGrpSpPr>
            <p:grpSpPr>
              <a:xfrm>
                <a:off x="670238" y="1031106"/>
                <a:ext cx="518528" cy="18985"/>
                <a:chOff x="670238" y="1031106"/>
                <a:chExt cx="518528" cy="18985"/>
              </a:xfrm>
            </p:grpSpPr>
            <p:sp>
              <p:nvSpPr>
                <p:cNvPr id="346" name="Google Shape;346;p38"/>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38"/>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48" name="Google Shape;348;p38"/>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38"/>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38"/>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38"/>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38"/>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38"/>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38"/>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5" name="Google Shape;355;p38"/>
            <p:cNvGrpSpPr/>
            <p:nvPr/>
          </p:nvGrpSpPr>
          <p:grpSpPr>
            <a:xfrm>
              <a:off x="968171" y="462100"/>
              <a:ext cx="380026" cy="18985"/>
              <a:chOff x="968171" y="462100"/>
              <a:chExt cx="380026" cy="18985"/>
            </a:xfrm>
          </p:grpSpPr>
          <p:grpSp>
            <p:nvGrpSpPr>
              <p:cNvPr id="356" name="Google Shape;356;p38"/>
              <p:cNvGrpSpPr/>
              <p:nvPr/>
            </p:nvGrpSpPr>
            <p:grpSpPr>
              <a:xfrm>
                <a:off x="968171" y="462100"/>
                <a:ext cx="380026" cy="18985"/>
                <a:chOff x="968171" y="462100"/>
                <a:chExt cx="380026" cy="18985"/>
              </a:xfrm>
            </p:grpSpPr>
            <p:sp>
              <p:nvSpPr>
                <p:cNvPr id="357" name="Google Shape;357;p38"/>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38"/>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9" name="Google Shape;359;p38"/>
              <p:cNvGrpSpPr/>
              <p:nvPr/>
            </p:nvGrpSpPr>
            <p:grpSpPr>
              <a:xfrm>
                <a:off x="968171" y="462100"/>
                <a:ext cx="380026" cy="18985"/>
                <a:chOff x="968171" y="462100"/>
                <a:chExt cx="380026" cy="18985"/>
              </a:xfrm>
            </p:grpSpPr>
            <p:sp>
              <p:nvSpPr>
                <p:cNvPr id="360" name="Google Shape;360;p38"/>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38"/>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62" name="Google Shape;362;p38"/>
            <p:cNvGrpSpPr/>
            <p:nvPr/>
          </p:nvGrpSpPr>
          <p:grpSpPr>
            <a:xfrm>
              <a:off x="914234" y="500071"/>
              <a:ext cx="475057" cy="18985"/>
              <a:chOff x="914234" y="500071"/>
              <a:chExt cx="475057" cy="18985"/>
            </a:xfrm>
          </p:grpSpPr>
          <p:grpSp>
            <p:nvGrpSpPr>
              <p:cNvPr id="363" name="Google Shape;363;p38"/>
              <p:cNvGrpSpPr/>
              <p:nvPr/>
            </p:nvGrpSpPr>
            <p:grpSpPr>
              <a:xfrm>
                <a:off x="914234" y="500071"/>
                <a:ext cx="475057" cy="18985"/>
                <a:chOff x="914234" y="500071"/>
                <a:chExt cx="475057" cy="18985"/>
              </a:xfrm>
            </p:grpSpPr>
            <p:sp>
              <p:nvSpPr>
                <p:cNvPr id="364" name="Google Shape;364;p38"/>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38"/>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6" name="Google Shape;366;p38"/>
              <p:cNvGrpSpPr/>
              <p:nvPr/>
            </p:nvGrpSpPr>
            <p:grpSpPr>
              <a:xfrm>
                <a:off x="914234" y="500071"/>
                <a:ext cx="475057" cy="18985"/>
                <a:chOff x="914234" y="500071"/>
                <a:chExt cx="475057" cy="18985"/>
              </a:xfrm>
            </p:grpSpPr>
            <p:sp>
              <p:nvSpPr>
                <p:cNvPr id="367" name="Google Shape;367;p38"/>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38"/>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69" name="Google Shape;369;p38"/>
            <p:cNvGrpSpPr/>
            <p:nvPr/>
          </p:nvGrpSpPr>
          <p:grpSpPr>
            <a:xfrm>
              <a:off x="897587" y="538043"/>
              <a:ext cx="518814" cy="18985"/>
              <a:chOff x="897587" y="538043"/>
              <a:chExt cx="518814" cy="18985"/>
            </a:xfrm>
          </p:grpSpPr>
          <p:grpSp>
            <p:nvGrpSpPr>
              <p:cNvPr id="370" name="Google Shape;370;p38"/>
              <p:cNvGrpSpPr/>
              <p:nvPr/>
            </p:nvGrpSpPr>
            <p:grpSpPr>
              <a:xfrm>
                <a:off x="897587" y="538043"/>
                <a:ext cx="518814" cy="18985"/>
                <a:chOff x="897587" y="538043"/>
                <a:chExt cx="518814" cy="18985"/>
              </a:xfrm>
            </p:grpSpPr>
            <p:sp>
              <p:nvSpPr>
                <p:cNvPr id="371" name="Google Shape;371;p38"/>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38"/>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3" name="Google Shape;373;p38"/>
              <p:cNvGrpSpPr/>
              <p:nvPr/>
            </p:nvGrpSpPr>
            <p:grpSpPr>
              <a:xfrm>
                <a:off x="897587" y="538043"/>
                <a:ext cx="518814" cy="18985"/>
                <a:chOff x="897587" y="538043"/>
                <a:chExt cx="518814" cy="18985"/>
              </a:xfrm>
            </p:grpSpPr>
            <p:sp>
              <p:nvSpPr>
                <p:cNvPr id="374" name="Google Shape;374;p38"/>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38"/>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76" name="Google Shape;376;p38"/>
            <p:cNvGrpSpPr/>
            <p:nvPr/>
          </p:nvGrpSpPr>
          <p:grpSpPr>
            <a:xfrm>
              <a:off x="878562" y="575920"/>
              <a:ext cx="532227" cy="18985"/>
              <a:chOff x="878562" y="575920"/>
              <a:chExt cx="532227" cy="18985"/>
            </a:xfrm>
          </p:grpSpPr>
          <p:grpSp>
            <p:nvGrpSpPr>
              <p:cNvPr id="377" name="Google Shape;377;p38"/>
              <p:cNvGrpSpPr/>
              <p:nvPr/>
            </p:nvGrpSpPr>
            <p:grpSpPr>
              <a:xfrm>
                <a:off x="878562" y="575920"/>
                <a:ext cx="532227" cy="18985"/>
                <a:chOff x="878562" y="575920"/>
                <a:chExt cx="532227" cy="18985"/>
              </a:xfrm>
            </p:grpSpPr>
            <p:sp>
              <p:nvSpPr>
                <p:cNvPr id="378" name="Google Shape;378;p38"/>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38"/>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0" name="Google Shape;380;p38"/>
              <p:cNvGrpSpPr/>
              <p:nvPr/>
            </p:nvGrpSpPr>
            <p:grpSpPr>
              <a:xfrm>
                <a:off x="878562" y="575920"/>
                <a:ext cx="532227" cy="18985"/>
                <a:chOff x="878562" y="575920"/>
                <a:chExt cx="532227" cy="18985"/>
              </a:xfrm>
            </p:grpSpPr>
            <p:sp>
              <p:nvSpPr>
                <p:cNvPr id="381" name="Google Shape;381;p38"/>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38"/>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83" name="Google Shape;383;p38"/>
            <p:cNvGrpSpPr/>
            <p:nvPr/>
          </p:nvGrpSpPr>
          <p:grpSpPr>
            <a:xfrm>
              <a:off x="870952" y="613892"/>
              <a:ext cx="545735" cy="18985"/>
              <a:chOff x="870952" y="613892"/>
              <a:chExt cx="545735" cy="18985"/>
            </a:xfrm>
          </p:grpSpPr>
          <p:grpSp>
            <p:nvGrpSpPr>
              <p:cNvPr id="384" name="Google Shape;384;p38"/>
              <p:cNvGrpSpPr/>
              <p:nvPr/>
            </p:nvGrpSpPr>
            <p:grpSpPr>
              <a:xfrm>
                <a:off x="870952" y="613892"/>
                <a:ext cx="545735" cy="18985"/>
                <a:chOff x="870952" y="613892"/>
                <a:chExt cx="545735" cy="18985"/>
              </a:xfrm>
            </p:grpSpPr>
            <p:sp>
              <p:nvSpPr>
                <p:cNvPr id="385" name="Google Shape;385;p38"/>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38"/>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7" name="Google Shape;387;p38"/>
              <p:cNvGrpSpPr/>
              <p:nvPr/>
            </p:nvGrpSpPr>
            <p:grpSpPr>
              <a:xfrm>
                <a:off x="870952" y="613892"/>
                <a:ext cx="545735" cy="18985"/>
                <a:chOff x="870952" y="613892"/>
                <a:chExt cx="545735" cy="18985"/>
              </a:xfrm>
            </p:grpSpPr>
            <p:sp>
              <p:nvSpPr>
                <p:cNvPr id="388" name="Google Shape;388;p38"/>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38"/>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90" name="Google Shape;390;p38"/>
            <p:cNvGrpSpPr/>
            <p:nvPr/>
          </p:nvGrpSpPr>
          <p:grpSpPr>
            <a:xfrm>
              <a:off x="856208" y="651768"/>
              <a:ext cx="536792" cy="18985"/>
              <a:chOff x="856208" y="651768"/>
              <a:chExt cx="536792" cy="18985"/>
            </a:xfrm>
          </p:grpSpPr>
          <p:grpSp>
            <p:nvGrpSpPr>
              <p:cNvPr id="391" name="Google Shape;391;p38"/>
              <p:cNvGrpSpPr/>
              <p:nvPr/>
            </p:nvGrpSpPr>
            <p:grpSpPr>
              <a:xfrm>
                <a:off x="856208" y="651768"/>
                <a:ext cx="536792" cy="18985"/>
                <a:chOff x="856208" y="651768"/>
                <a:chExt cx="536792" cy="18985"/>
              </a:xfrm>
            </p:grpSpPr>
            <p:sp>
              <p:nvSpPr>
                <p:cNvPr id="392" name="Google Shape;392;p38"/>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38"/>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4" name="Google Shape;394;p38"/>
              <p:cNvGrpSpPr/>
              <p:nvPr/>
            </p:nvGrpSpPr>
            <p:grpSpPr>
              <a:xfrm>
                <a:off x="856208" y="651768"/>
                <a:ext cx="536792" cy="18985"/>
                <a:chOff x="856208" y="651768"/>
                <a:chExt cx="536792" cy="18985"/>
              </a:xfrm>
            </p:grpSpPr>
            <p:sp>
              <p:nvSpPr>
                <p:cNvPr id="395" name="Google Shape;395;p38"/>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38"/>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97" name="Google Shape;397;p38"/>
            <p:cNvGrpSpPr/>
            <p:nvPr/>
          </p:nvGrpSpPr>
          <p:grpSpPr>
            <a:xfrm>
              <a:off x="848217" y="689740"/>
              <a:ext cx="540788" cy="18985"/>
              <a:chOff x="848217" y="689740"/>
              <a:chExt cx="540788" cy="18985"/>
            </a:xfrm>
          </p:grpSpPr>
          <p:grpSp>
            <p:nvGrpSpPr>
              <p:cNvPr id="398" name="Google Shape;398;p38"/>
              <p:cNvGrpSpPr/>
              <p:nvPr/>
            </p:nvGrpSpPr>
            <p:grpSpPr>
              <a:xfrm>
                <a:off x="848217" y="689740"/>
                <a:ext cx="540788" cy="18985"/>
                <a:chOff x="848217" y="689740"/>
                <a:chExt cx="540788" cy="18985"/>
              </a:xfrm>
            </p:grpSpPr>
            <p:sp>
              <p:nvSpPr>
                <p:cNvPr id="399" name="Google Shape;399;p38"/>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38"/>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1" name="Google Shape;401;p38"/>
              <p:cNvGrpSpPr/>
              <p:nvPr/>
            </p:nvGrpSpPr>
            <p:grpSpPr>
              <a:xfrm>
                <a:off x="848217" y="689740"/>
                <a:ext cx="540788" cy="18985"/>
                <a:chOff x="848217" y="689740"/>
                <a:chExt cx="540788" cy="18985"/>
              </a:xfrm>
            </p:grpSpPr>
            <p:sp>
              <p:nvSpPr>
                <p:cNvPr id="402" name="Google Shape;402;p38"/>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38"/>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04" name="Google Shape;404;p38"/>
            <p:cNvGrpSpPr/>
            <p:nvPr/>
          </p:nvGrpSpPr>
          <p:grpSpPr>
            <a:xfrm>
              <a:off x="839846" y="727617"/>
              <a:ext cx="500454" cy="18985"/>
              <a:chOff x="839846" y="727617"/>
              <a:chExt cx="500454" cy="18985"/>
            </a:xfrm>
          </p:grpSpPr>
          <p:grpSp>
            <p:nvGrpSpPr>
              <p:cNvPr id="405" name="Google Shape;405;p38"/>
              <p:cNvGrpSpPr/>
              <p:nvPr/>
            </p:nvGrpSpPr>
            <p:grpSpPr>
              <a:xfrm>
                <a:off x="839846" y="727617"/>
                <a:ext cx="500454" cy="18985"/>
                <a:chOff x="839846" y="727617"/>
                <a:chExt cx="500454" cy="18985"/>
              </a:xfrm>
            </p:grpSpPr>
            <p:sp>
              <p:nvSpPr>
                <p:cNvPr id="406" name="Google Shape;406;p38"/>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38"/>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38"/>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9" name="Google Shape;409;p38"/>
              <p:cNvGrpSpPr/>
              <p:nvPr/>
            </p:nvGrpSpPr>
            <p:grpSpPr>
              <a:xfrm>
                <a:off x="839846" y="727617"/>
                <a:ext cx="500454" cy="18985"/>
                <a:chOff x="839846" y="727617"/>
                <a:chExt cx="500454" cy="18985"/>
              </a:xfrm>
            </p:grpSpPr>
            <p:sp>
              <p:nvSpPr>
                <p:cNvPr id="410" name="Google Shape;410;p38"/>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38"/>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38"/>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13" name="Google Shape;413;p38"/>
            <p:cNvGrpSpPr/>
            <p:nvPr/>
          </p:nvGrpSpPr>
          <p:grpSpPr>
            <a:xfrm>
              <a:off x="828526" y="765589"/>
              <a:ext cx="501216" cy="18985"/>
              <a:chOff x="828526" y="765589"/>
              <a:chExt cx="501216" cy="18985"/>
            </a:xfrm>
          </p:grpSpPr>
          <p:grpSp>
            <p:nvGrpSpPr>
              <p:cNvPr id="414" name="Google Shape;414;p38"/>
              <p:cNvGrpSpPr/>
              <p:nvPr/>
            </p:nvGrpSpPr>
            <p:grpSpPr>
              <a:xfrm>
                <a:off x="828526" y="765589"/>
                <a:ext cx="501216" cy="18985"/>
                <a:chOff x="828526" y="765589"/>
                <a:chExt cx="501216" cy="18985"/>
              </a:xfrm>
            </p:grpSpPr>
            <p:sp>
              <p:nvSpPr>
                <p:cNvPr id="415" name="Google Shape;415;p38"/>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38"/>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38"/>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8" name="Google Shape;418;p38"/>
              <p:cNvGrpSpPr/>
              <p:nvPr/>
            </p:nvGrpSpPr>
            <p:grpSpPr>
              <a:xfrm>
                <a:off x="828526" y="765589"/>
                <a:ext cx="501216" cy="18985"/>
                <a:chOff x="828526" y="765589"/>
                <a:chExt cx="501216" cy="18985"/>
              </a:xfrm>
            </p:grpSpPr>
            <p:sp>
              <p:nvSpPr>
                <p:cNvPr id="419" name="Google Shape;419;p38"/>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38"/>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38"/>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22" name="Google Shape;422;p38"/>
            <p:cNvGrpSpPr/>
            <p:nvPr/>
          </p:nvGrpSpPr>
          <p:grpSpPr>
            <a:xfrm>
              <a:off x="534779" y="1182803"/>
              <a:ext cx="653987" cy="18985"/>
              <a:chOff x="534779" y="1182803"/>
              <a:chExt cx="653987" cy="18985"/>
            </a:xfrm>
          </p:grpSpPr>
          <p:grpSp>
            <p:nvGrpSpPr>
              <p:cNvPr id="423" name="Google Shape;423;p38"/>
              <p:cNvGrpSpPr/>
              <p:nvPr/>
            </p:nvGrpSpPr>
            <p:grpSpPr>
              <a:xfrm>
                <a:off x="534779" y="1182803"/>
                <a:ext cx="653987" cy="18985"/>
                <a:chOff x="534779" y="1182803"/>
                <a:chExt cx="653987" cy="18985"/>
              </a:xfrm>
            </p:grpSpPr>
            <p:sp>
              <p:nvSpPr>
                <p:cNvPr id="424" name="Google Shape;424;p38"/>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38"/>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6" name="Google Shape;426;p38"/>
              <p:cNvGrpSpPr/>
              <p:nvPr/>
            </p:nvGrpSpPr>
            <p:grpSpPr>
              <a:xfrm>
                <a:off x="534779" y="1182803"/>
                <a:ext cx="653987" cy="18985"/>
                <a:chOff x="534779" y="1182803"/>
                <a:chExt cx="653987" cy="18985"/>
              </a:xfrm>
            </p:grpSpPr>
            <p:sp>
              <p:nvSpPr>
                <p:cNvPr id="427" name="Google Shape;427;p38"/>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38"/>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29" name="Google Shape;429;p38"/>
            <p:cNvGrpSpPr/>
            <p:nvPr/>
          </p:nvGrpSpPr>
          <p:grpSpPr>
            <a:xfrm>
              <a:off x="547906" y="1144926"/>
              <a:ext cx="670634" cy="18985"/>
              <a:chOff x="547906" y="1144926"/>
              <a:chExt cx="670634" cy="18985"/>
            </a:xfrm>
          </p:grpSpPr>
          <p:grpSp>
            <p:nvGrpSpPr>
              <p:cNvPr id="430" name="Google Shape;430;p38"/>
              <p:cNvGrpSpPr/>
              <p:nvPr/>
            </p:nvGrpSpPr>
            <p:grpSpPr>
              <a:xfrm>
                <a:off x="547906" y="1144926"/>
                <a:ext cx="670634" cy="18985"/>
                <a:chOff x="547906" y="1144926"/>
                <a:chExt cx="670634" cy="18985"/>
              </a:xfrm>
            </p:grpSpPr>
            <p:sp>
              <p:nvSpPr>
                <p:cNvPr id="431" name="Google Shape;431;p38"/>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38"/>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3" name="Google Shape;433;p38"/>
              <p:cNvGrpSpPr/>
              <p:nvPr/>
            </p:nvGrpSpPr>
            <p:grpSpPr>
              <a:xfrm>
                <a:off x="547906" y="1144926"/>
                <a:ext cx="670634" cy="18985"/>
                <a:chOff x="547906" y="1144926"/>
                <a:chExt cx="670634" cy="18985"/>
              </a:xfrm>
            </p:grpSpPr>
            <p:sp>
              <p:nvSpPr>
                <p:cNvPr id="434" name="Google Shape;434;p38"/>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38"/>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36" name="Google Shape;436;p38"/>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38"/>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rgbClr val="1198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38"/>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eldia">
  <p:cSld name="4_Titeldia">
    <p:spTree>
      <p:nvGrpSpPr>
        <p:cNvPr id="439" name="Shape 439"/>
        <p:cNvGrpSpPr/>
        <p:nvPr/>
      </p:nvGrpSpPr>
      <p:grpSpPr>
        <a:xfrm>
          <a:off x="0" y="0"/>
          <a:ext cx="0" cy="0"/>
          <a:chOff x="0" y="0"/>
          <a:chExt cx="0" cy="0"/>
        </a:xfrm>
      </p:grpSpPr>
      <p:sp>
        <p:nvSpPr>
          <p:cNvPr id="440" name="Google Shape;440;p39"/>
          <p:cNvSpPr/>
          <p:nvPr/>
        </p:nvSpPr>
        <p:spPr>
          <a:xfrm>
            <a:off x="-2" y="1"/>
            <a:ext cx="6970527" cy="687443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39"/>
          <p:cNvSpPr txBox="1"/>
          <p:nvPr>
            <p:ph type="ctrTitle"/>
          </p:nvPr>
        </p:nvSpPr>
        <p:spPr>
          <a:xfrm>
            <a:off x="1135905" y="1229051"/>
            <a:ext cx="4504187" cy="1945239"/>
          </a:xfrm>
          <a:prstGeom prst="rect">
            <a:avLst/>
          </a:prstGeom>
          <a:noFill/>
          <a:ln>
            <a:noFill/>
          </a:ln>
        </p:spPr>
        <p:txBody>
          <a:bodyPr anchorCtr="0" anchor="b" bIns="0" lIns="0" spcFirstLastPara="1" rIns="0" wrap="square" tIns="0">
            <a:normAutofit/>
          </a:bodyPr>
          <a:lstStyle>
            <a:lvl1pPr lvl="0" algn="l">
              <a:lnSpc>
                <a:spcPct val="111111"/>
              </a:lnSpc>
              <a:spcBef>
                <a:spcPts val="0"/>
              </a:spcBef>
              <a:spcAft>
                <a:spcPts val="0"/>
              </a:spcAft>
              <a:buClr>
                <a:schemeClr val="lt1"/>
              </a:buClr>
              <a:buSzPts val="4500"/>
              <a:buFont typeface="Calibri"/>
              <a:buNone/>
              <a:defRPr b="0" i="0"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39"/>
          <p:cNvSpPr/>
          <p:nvPr/>
        </p:nvSpPr>
        <p:spPr>
          <a:xfrm flipH="1" rot="10800000">
            <a:off x="-2" y="7235196"/>
            <a:ext cx="12192000" cy="129293"/>
          </a:xfrm>
          <a:prstGeom prst="rect">
            <a:avLst/>
          </a:prstGeom>
          <a:gradFill>
            <a:gsLst>
              <a:gs pos="0">
                <a:schemeClr val="accent3"/>
              </a:gs>
              <a:gs pos="50000">
                <a:schemeClr val="accent4"/>
              </a:gs>
              <a:gs pos="100000">
                <a:schemeClr val="accent5"/>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39"/>
          <p:cNvSpPr/>
          <p:nvPr/>
        </p:nvSpPr>
        <p:spPr>
          <a:xfrm>
            <a:off x="5174181" y="3355030"/>
            <a:ext cx="6147827" cy="1817578"/>
          </a:xfrm>
          <a:prstGeom prst="roundRect">
            <a:avLst>
              <a:gd fmla="val 50000" name="adj"/>
            </a:avLst>
          </a:pr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4" name="Google Shape;444;p39"/>
          <p:cNvGrpSpPr/>
          <p:nvPr/>
        </p:nvGrpSpPr>
        <p:grpSpPr>
          <a:xfrm>
            <a:off x="7308953" y="5642426"/>
            <a:ext cx="3963885" cy="443562"/>
            <a:chOff x="526095" y="5407591"/>
            <a:chExt cx="5220832" cy="584215"/>
          </a:xfrm>
        </p:grpSpPr>
        <p:sp>
          <p:nvSpPr>
            <p:cNvPr id="445" name="Google Shape;445;p39"/>
            <p:cNvSpPr/>
            <p:nvPr/>
          </p:nvSpPr>
          <p:spPr>
            <a:xfrm>
              <a:off x="543542" y="5411076"/>
              <a:ext cx="163043" cy="211318"/>
            </a:xfrm>
            <a:custGeom>
              <a:rect b="b" l="l" r="r" t="t"/>
              <a:pathLst>
                <a:path extrusionOk="0" h="211318" w="163043">
                  <a:moveTo>
                    <a:pt x="0" y="194527"/>
                  </a:moveTo>
                  <a:lnTo>
                    <a:pt x="0" y="16791"/>
                  </a:lnTo>
                  <a:cubicBezTo>
                    <a:pt x="0" y="6020"/>
                    <a:pt x="6027" y="0"/>
                    <a:pt x="17129" y="0"/>
                  </a:cubicBezTo>
                  <a:lnTo>
                    <a:pt x="99286"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39"/>
            <p:cNvSpPr/>
            <p:nvPr/>
          </p:nvSpPr>
          <p:spPr>
            <a:xfrm>
              <a:off x="745919"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39"/>
            <p:cNvSpPr/>
            <p:nvPr/>
          </p:nvSpPr>
          <p:spPr>
            <a:xfrm>
              <a:off x="918479" y="5407908"/>
              <a:ext cx="159554" cy="218288"/>
            </a:xfrm>
            <a:custGeom>
              <a:rect b="b" l="l" r="r" t="t"/>
              <a:pathLst>
                <a:path extrusionOk="0" h="218288" w="159554">
                  <a:moveTo>
                    <a:pt x="0" y="181855"/>
                  </a:moveTo>
                  <a:cubicBezTo>
                    <a:pt x="0" y="173617"/>
                    <a:pt x="6979" y="166647"/>
                    <a:pt x="15226" y="166647"/>
                  </a:cubicBezTo>
                  <a:cubicBezTo>
                    <a:pt x="18715" y="166647"/>
                    <a:pt x="22204" y="167915"/>
                    <a:pt x="24742" y="169815"/>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70"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39"/>
            <p:cNvSpPr/>
            <p:nvPr/>
          </p:nvSpPr>
          <p:spPr>
            <a:xfrm>
              <a:off x="1096749"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39"/>
            <p:cNvSpPr/>
            <p:nvPr/>
          </p:nvSpPr>
          <p:spPr>
            <a:xfrm>
              <a:off x="1294051" y="5411076"/>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8"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39"/>
            <p:cNvSpPr/>
            <p:nvPr/>
          </p:nvSpPr>
          <p:spPr>
            <a:xfrm>
              <a:off x="1490085"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39"/>
            <p:cNvSpPr/>
            <p:nvPr/>
          </p:nvSpPr>
          <p:spPr>
            <a:xfrm>
              <a:off x="1551623" y="5409492"/>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7"/>
                  </a:cubicBezTo>
                  <a:cubicBezTo>
                    <a:pt x="2220" y="198963"/>
                    <a:pt x="0" y="194844"/>
                    <a:pt x="0" y="19009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39"/>
            <p:cNvSpPr/>
            <p:nvPr/>
          </p:nvSpPr>
          <p:spPr>
            <a:xfrm>
              <a:off x="1720693" y="5411076"/>
              <a:ext cx="185248" cy="211318"/>
            </a:xfrm>
            <a:custGeom>
              <a:rect b="b" l="l" r="r" t="t"/>
              <a:pathLst>
                <a:path extrusionOk="0" h="211318" w="185248">
                  <a:moveTo>
                    <a:pt x="0" y="194527"/>
                  </a:moveTo>
                  <a:lnTo>
                    <a:pt x="0" y="16791"/>
                  </a:lnTo>
                  <a:cubicBezTo>
                    <a:pt x="0" y="6020"/>
                    <a:pt x="6027" y="0"/>
                    <a:pt x="17129" y="0"/>
                  </a:cubicBezTo>
                  <a:lnTo>
                    <a:pt x="75495" y="0"/>
                  </a:lnTo>
                  <a:cubicBezTo>
                    <a:pt x="141474" y="0"/>
                    <a:pt x="185248" y="44988"/>
                    <a:pt x="185248" y="105818"/>
                  </a:cubicBezTo>
                  <a:cubicBezTo>
                    <a:pt x="185248" y="166964"/>
                    <a:pt x="141474" y="211319"/>
                    <a:pt x="75495" y="211319"/>
                  </a:cubicBezTo>
                  <a:lnTo>
                    <a:pt x="17129" y="211319"/>
                  </a:lnTo>
                  <a:cubicBezTo>
                    <a:pt x="6027" y="211319"/>
                    <a:pt x="0" y="205299"/>
                    <a:pt x="0" y="194527"/>
                  </a:cubicBezTo>
                  <a:close/>
                  <a:moveTo>
                    <a:pt x="75495" y="183439"/>
                  </a:moveTo>
                  <a:cubicBezTo>
                    <a:pt x="124345" y="183439"/>
                    <a:pt x="152576" y="148589"/>
                    <a:pt x="152576" y="105818"/>
                  </a:cubicBezTo>
                  <a:cubicBezTo>
                    <a:pt x="152576" y="62414"/>
                    <a:pt x="125296" y="27880"/>
                    <a:pt x="75495" y="27880"/>
                  </a:cubicBezTo>
                  <a:lnTo>
                    <a:pt x="31721" y="27880"/>
                  </a:lnTo>
                  <a:lnTo>
                    <a:pt x="31721" y="183439"/>
                  </a:lnTo>
                  <a:lnTo>
                    <a:pt x="7549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39"/>
            <p:cNvSpPr/>
            <p:nvPr/>
          </p:nvSpPr>
          <p:spPr>
            <a:xfrm>
              <a:off x="2011254" y="5409492"/>
              <a:ext cx="193813" cy="214487"/>
            </a:xfrm>
            <a:custGeom>
              <a:rect b="b" l="l" r="r" t="t"/>
              <a:pathLst>
                <a:path extrusionOk="0" h="214487" w="193813">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8"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9" y="193894"/>
                    <a:pt x="193813" y="196112"/>
                    <a:pt x="193813" y="198329"/>
                  </a:cubicBezTo>
                  <a:close/>
                  <a:moveTo>
                    <a:pt x="138936" y="140985"/>
                  </a:moveTo>
                  <a:lnTo>
                    <a:pt x="96748" y="29147"/>
                  </a:lnTo>
                  <a:lnTo>
                    <a:pt x="54877"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39"/>
            <p:cNvSpPr/>
            <p:nvPr/>
          </p:nvSpPr>
          <p:spPr>
            <a:xfrm>
              <a:off x="2237422" y="5409492"/>
              <a:ext cx="179538" cy="214487"/>
            </a:xfrm>
            <a:custGeom>
              <a:rect b="b" l="l" r="r" t="t"/>
              <a:pathLst>
                <a:path extrusionOk="0" h="214487" w="179538">
                  <a:moveTo>
                    <a:pt x="144011"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7"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1"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39"/>
            <p:cNvSpPr/>
            <p:nvPr/>
          </p:nvSpPr>
          <p:spPr>
            <a:xfrm>
              <a:off x="2448364"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39"/>
            <p:cNvSpPr/>
            <p:nvPr/>
          </p:nvSpPr>
          <p:spPr>
            <a:xfrm>
              <a:off x="2645666"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39"/>
            <p:cNvSpPr/>
            <p:nvPr/>
          </p:nvSpPr>
          <p:spPr>
            <a:xfrm>
              <a:off x="2724651" y="5411076"/>
              <a:ext cx="163044" cy="211318"/>
            </a:xfrm>
            <a:custGeom>
              <a:rect b="b" l="l" r="r" t="t"/>
              <a:pathLst>
                <a:path extrusionOk="0" h="211318" w="163044">
                  <a:moveTo>
                    <a:pt x="0" y="194527"/>
                  </a:moveTo>
                  <a:lnTo>
                    <a:pt x="0" y="16791"/>
                  </a:lnTo>
                  <a:cubicBezTo>
                    <a:pt x="0" y="6020"/>
                    <a:pt x="6027" y="0"/>
                    <a:pt x="17129" y="0"/>
                  </a:cubicBezTo>
                  <a:lnTo>
                    <a:pt x="99285"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39"/>
            <p:cNvSpPr/>
            <p:nvPr/>
          </p:nvSpPr>
          <p:spPr>
            <a:xfrm>
              <a:off x="2927028"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39"/>
            <p:cNvSpPr/>
            <p:nvPr/>
          </p:nvSpPr>
          <p:spPr>
            <a:xfrm>
              <a:off x="2997131" y="5407591"/>
              <a:ext cx="213162" cy="218605"/>
            </a:xfrm>
            <a:custGeom>
              <a:rect b="b" l="l" r="r" t="t"/>
              <a:pathLst>
                <a:path extrusionOk="0" h="218605" w="213162">
                  <a:moveTo>
                    <a:pt x="106581" y="0"/>
                  </a:moveTo>
                  <a:cubicBezTo>
                    <a:pt x="169705" y="0"/>
                    <a:pt x="213162" y="46573"/>
                    <a:pt x="213162" y="109303"/>
                  </a:cubicBezTo>
                  <a:cubicBezTo>
                    <a:pt x="213162"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39"/>
            <p:cNvSpPr/>
            <p:nvPr/>
          </p:nvSpPr>
          <p:spPr>
            <a:xfrm>
              <a:off x="3224885"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39"/>
            <p:cNvSpPr/>
            <p:nvPr/>
          </p:nvSpPr>
          <p:spPr>
            <a:xfrm>
              <a:off x="3422187" y="5409492"/>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39"/>
            <p:cNvSpPr/>
            <p:nvPr/>
          </p:nvSpPr>
          <p:spPr>
            <a:xfrm>
              <a:off x="3492290" y="5407591"/>
              <a:ext cx="185882" cy="218605"/>
            </a:xfrm>
            <a:custGeom>
              <a:rect b="b" l="l" r="r" t="t"/>
              <a:pathLst>
                <a:path extrusionOk="0" h="218605" w="185882">
                  <a:moveTo>
                    <a:pt x="0" y="109303"/>
                  </a:moveTo>
                  <a:cubicBezTo>
                    <a:pt x="0" y="44355"/>
                    <a:pt x="48215" y="0"/>
                    <a:pt x="108484" y="0"/>
                  </a:cubicBezTo>
                  <a:cubicBezTo>
                    <a:pt x="141474" y="0"/>
                    <a:pt x="164947" y="12356"/>
                    <a:pt x="182076" y="31048"/>
                  </a:cubicBezTo>
                  <a:cubicBezTo>
                    <a:pt x="184614" y="33583"/>
                    <a:pt x="185883" y="37385"/>
                    <a:pt x="185883" y="41187"/>
                  </a:cubicBezTo>
                  <a:cubicBezTo>
                    <a:pt x="185883" y="49424"/>
                    <a:pt x="179221" y="56077"/>
                    <a:pt x="170974" y="56077"/>
                  </a:cubicBezTo>
                  <a:cubicBezTo>
                    <a:pt x="166216" y="56077"/>
                    <a:pt x="162092" y="54176"/>
                    <a:pt x="159555" y="51008"/>
                  </a:cubicBezTo>
                  <a:cubicBezTo>
                    <a:pt x="147184" y="37068"/>
                    <a:pt x="129103" y="28197"/>
                    <a:pt x="108484" y="28197"/>
                  </a:cubicBezTo>
                  <a:cubicBezTo>
                    <a:pt x="65662" y="28197"/>
                    <a:pt x="32672" y="61780"/>
                    <a:pt x="32672" y="109303"/>
                  </a:cubicBezTo>
                  <a:cubicBezTo>
                    <a:pt x="32672" y="156509"/>
                    <a:pt x="65662" y="190409"/>
                    <a:pt x="108484" y="190409"/>
                  </a:cubicBezTo>
                  <a:cubicBezTo>
                    <a:pt x="129103" y="190409"/>
                    <a:pt x="147184" y="181538"/>
                    <a:pt x="159872" y="167598"/>
                  </a:cubicBezTo>
                  <a:cubicBezTo>
                    <a:pt x="162409" y="164430"/>
                    <a:pt x="166216" y="162529"/>
                    <a:pt x="170974" y="162529"/>
                  </a:cubicBezTo>
                  <a:cubicBezTo>
                    <a:pt x="179221" y="162529"/>
                    <a:pt x="185883" y="169182"/>
                    <a:pt x="185883" y="177419"/>
                  </a:cubicBezTo>
                  <a:cubicBezTo>
                    <a:pt x="185883" y="181221"/>
                    <a:pt x="184614" y="185023"/>
                    <a:pt x="182076" y="187557"/>
                  </a:cubicBezTo>
                  <a:cubicBezTo>
                    <a:pt x="164630" y="206250"/>
                    <a:pt x="141474" y="218606"/>
                    <a:pt x="108484" y="218606"/>
                  </a:cubicBezTo>
                  <a:cubicBezTo>
                    <a:pt x="48215" y="218606"/>
                    <a:pt x="0" y="174251"/>
                    <a:pt x="0" y="109303"/>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39"/>
            <p:cNvSpPr/>
            <p:nvPr/>
          </p:nvSpPr>
          <p:spPr>
            <a:xfrm>
              <a:off x="3697839" y="5409492"/>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1" y="0"/>
                    <a:pt x="118635" y="7604"/>
                    <a:pt x="122759" y="17742"/>
                  </a:cubicBezTo>
                  <a:lnTo>
                    <a:pt x="192544" y="192310"/>
                  </a:lnTo>
                  <a:cubicBezTo>
                    <a:pt x="193178" y="193894"/>
                    <a:pt x="193813" y="196112"/>
                    <a:pt x="193813" y="198329"/>
                  </a:cubicBezTo>
                  <a:close/>
                  <a:moveTo>
                    <a:pt x="138936" y="140985"/>
                  </a:moveTo>
                  <a:lnTo>
                    <a:pt x="96748" y="29147"/>
                  </a:lnTo>
                  <a:lnTo>
                    <a:pt x="54876"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39"/>
            <p:cNvSpPr/>
            <p:nvPr/>
          </p:nvSpPr>
          <p:spPr>
            <a:xfrm>
              <a:off x="3924007" y="5411076"/>
              <a:ext cx="157651" cy="212902"/>
            </a:xfrm>
            <a:custGeom>
              <a:rect b="b" l="l" r="r" t="t"/>
              <a:pathLst>
                <a:path extrusionOk="0" h="212902" w="157651">
                  <a:moveTo>
                    <a:pt x="157652" y="198329"/>
                  </a:moveTo>
                  <a:cubicBezTo>
                    <a:pt x="157652"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80" y="188508"/>
                  </a:lnTo>
                  <a:cubicBezTo>
                    <a:pt x="156383" y="190726"/>
                    <a:pt x="157652" y="193260"/>
                    <a:pt x="157652"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39"/>
            <p:cNvSpPr/>
            <p:nvPr/>
          </p:nvSpPr>
          <p:spPr>
            <a:xfrm>
              <a:off x="4120041"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39"/>
            <p:cNvSpPr/>
            <p:nvPr/>
          </p:nvSpPr>
          <p:spPr>
            <a:xfrm>
              <a:off x="4292537"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39"/>
            <p:cNvSpPr/>
            <p:nvPr/>
          </p:nvSpPr>
          <p:spPr>
            <a:xfrm>
              <a:off x="4488951"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39"/>
            <p:cNvSpPr/>
            <p:nvPr/>
          </p:nvSpPr>
          <p:spPr>
            <a:xfrm>
              <a:off x="4558673"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7" y="20593"/>
                  </a:cubicBezTo>
                  <a:cubicBezTo>
                    <a:pt x="149721" y="23128"/>
                    <a:pt x="152259" y="27563"/>
                    <a:pt x="152259" y="32632"/>
                  </a:cubicBezTo>
                  <a:cubicBezTo>
                    <a:pt x="152259" y="40870"/>
                    <a:pt x="145597"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39"/>
            <p:cNvSpPr/>
            <p:nvPr/>
          </p:nvSpPr>
          <p:spPr>
            <a:xfrm>
              <a:off x="473700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4" y="0"/>
                    <a:pt x="166216" y="6336"/>
                    <a:pt x="166216" y="14257"/>
                  </a:cubicBezTo>
                  <a:cubicBezTo>
                    <a:pt x="166216" y="21861"/>
                    <a:pt x="159554"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39"/>
            <p:cNvSpPr/>
            <p:nvPr/>
          </p:nvSpPr>
          <p:spPr>
            <a:xfrm>
              <a:off x="4934245"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90"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39"/>
            <p:cNvSpPr/>
            <p:nvPr/>
          </p:nvSpPr>
          <p:spPr>
            <a:xfrm>
              <a:off x="5116068" y="5409492"/>
              <a:ext cx="179538" cy="214487"/>
            </a:xfrm>
            <a:custGeom>
              <a:rect b="b" l="l" r="r" t="t"/>
              <a:pathLst>
                <a:path extrusionOk="0" h="214487" w="179538">
                  <a:moveTo>
                    <a:pt x="144012"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6" y="0"/>
                    <a:pt x="163361" y="0"/>
                  </a:cubicBezTo>
                  <a:cubicBezTo>
                    <a:pt x="172243" y="0"/>
                    <a:pt x="179539" y="7287"/>
                    <a:pt x="179539" y="15841"/>
                  </a:cubicBezTo>
                  <a:lnTo>
                    <a:pt x="179539" y="194844"/>
                  </a:lnTo>
                  <a:cubicBezTo>
                    <a:pt x="179539" y="205616"/>
                    <a:pt x="170657" y="214487"/>
                    <a:pt x="159872" y="214487"/>
                  </a:cubicBezTo>
                  <a:cubicBezTo>
                    <a:pt x="153210" y="214487"/>
                    <a:pt x="147501" y="211636"/>
                    <a:pt x="144012"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39"/>
            <p:cNvSpPr/>
            <p:nvPr/>
          </p:nvSpPr>
          <p:spPr>
            <a:xfrm>
              <a:off x="532694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39"/>
            <p:cNvSpPr/>
            <p:nvPr/>
          </p:nvSpPr>
          <p:spPr>
            <a:xfrm>
              <a:off x="5524249"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39"/>
            <p:cNvSpPr/>
            <p:nvPr/>
          </p:nvSpPr>
          <p:spPr>
            <a:xfrm>
              <a:off x="5603233"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39"/>
            <p:cNvSpPr/>
            <p:nvPr/>
          </p:nvSpPr>
          <p:spPr>
            <a:xfrm>
              <a:off x="526095" y="5738984"/>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8"/>
                  </a:cubicBezTo>
                  <a:cubicBezTo>
                    <a:pt x="2220" y="198963"/>
                    <a:pt x="0" y="194844"/>
                    <a:pt x="0" y="19009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39"/>
            <p:cNvSpPr/>
            <p:nvPr/>
          </p:nvSpPr>
          <p:spPr>
            <a:xfrm>
              <a:off x="695166" y="5738984"/>
              <a:ext cx="177952" cy="216704"/>
            </a:xfrm>
            <a:custGeom>
              <a:rect b="b" l="l" r="r" t="t"/>
              <a:pathLst>
                <a:path extrusionOk="0" h="216704" w="177952">
                  <a:moveTo>
                    <a:pt x="0" y="15841"/>
                  </a:moveTo>
                  <a:cubicBezTo>
                    <a:pt x="0" y="7287"/>
                    <a:pt x="7296" y="0"/>
                    <a:pt x="16177"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2"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39"/>
            <p:cNvSpPr/>
            <p:nvPr/>
          </p:nvSpPr>
          <p:spPr>
            <a:xfrm>
              <a:off x="920382" y="5738984"/>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39"/>
            <p:cNvSpPr/>
            <p:nvPr/>
          </p:nvSpPr>
          <p:spPr>
            <a:xfrm>
              <a:off x="990168" y="5737400"/>
              <a:ext cx="159554" cy="218288"/>
            </a:xfrm>
            <a:custGeom>
              <a:rect b="b" l="l" r="r" t="t"/>
              <a:pathLst>
                <a:path extrusionOk="0" h="218288" w="159554">
                  <a:moveTo>
                    <a:pt x="0" y="181855"/>
                  </a:moveTo>
                  <a:cubicBezTo>
                    <a:pt x="0" y="173617"/>
                    <a:pt x="6979" y="166647"/>
                    <a:pt x="15226" y="166647"/>
                  </a:cubicBezTo>
                  <a:cubicBezTo>
                    <a:pt x="18715" y="166647"/>
                    <a:pt x="22204" y="167915"/>
                    <a:pt x="24742" y="169816"/>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69"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39"/>
            <p:cNvSpPr/>
            <p:nvPr/>
          </p:nvSpPr>
          <p:spPr>
            <a:xfrm>
              <a:off x="1168438" y="5740569"/>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39"/>
            <p:cNvSpPr/>
            <p:nvPr/>
          </p:nvSpPr>
          <p:spPr>
            <a:xfrm>
              <a:off x="1447579" y="5738984"/>
              <a:ext cx="179538" cy="214487"/>
            </a:xfrm>
            <a:custGeom>
              <a:rect b="b" l="l" r="r" t="t"/>
              <a:pathLst>
                <a:path extrusionOk="0" h="214487" w="179538">
                  <a:moveTo>
                    <a:pt x="144012" y="206250"/>
                  </a:moveTo>
                  <a:lnTo>
                    <a:pt x="31721" y="50691"/>
                  </a:lnTo>
                  <a:lnTo>
                    <a:pt x="31721" y="198646"/>
                  </a:lnTo>
                  <a:cubicBezTo>
                    <a:pt x="31721" y="207200"/>
                    <a:pt x="24742" y="214487"/>
                    <a:pt x="16178"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2" y="206250"/>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39"/>
            <p:cNvSpPr/>
            <p:nvPr/>
          </p:nvSpPr>
          <p:spPr>
            <a:xfrm>
              <a:off x="1674064" y="5738984"/>
              <a:ext cx="177952" cy="216704"/>
            </a:xfrm>
            <a:custGeom>
              <a:rect b="b" l="l" r="r" t="t"/>
              <a:pathLst>
                <a:path extrusionOk="0" h="216704" w="177952">
                  <a:moveTo>
                    <a:pt x="0" y="15841"/>
                  </a:moveTo>
                  <a:cubicBezTo>
                    <a:pt x="0" y="7287"/>
                    <a:pt x="7296" y="0"/>
                    <a:pt x="16178"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3"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39"/>
            <p:cNvSpPr/>
            <p:nvPr/>
          </p:nvSpPr>
          <p:spPr>
            <a:xfrm>
              <a:off x="1884055" y="5915770"/>
              <a:ext cx="41553" cy="76036"/>
            </a:xfrm>
            <a:custGeom>
              <a:rect b="b" l="l" r="r" t="t"/>
              <a:pathLst>
                <a:path extrusionOk="0" h="76036" w="41553">
                  <a:moveTo>
                    <a:pt x="12688" y="76037"/>
                  </a:moveTo>
                  <a:cubicBezTo>
                    <a:pt x="7930" y="76037"/>
                    <a:pt x="4441" y="72552"/>
                    <a:pt x="4441" y="67483"/>
                  </a:cubicBezTo>
                  <a:cubicBezTo>
                    <a:pt x="4441" y="64948"/>
                    <a:pt x="5392" y="63047"/>
                    <a:pt x="6978" y="61463"/>
                  </a:cubicBezTo>
                  <a:cubicBezTo>
                    <a:pt x="14592" y="53859"/>
                    <a:pt x="20618" y="44672"/>
                    <a:pt x="21887" y="36751"/>
                  </a:cubicBezTo>
                  <a:cubicBezTo>
                    <a:pt x="20936" y="37068"/>
                    <a:pt x="19032" y="37385"/>
                    <a:pt x="17129" y="37385"/>
                  </a:cubicBezTo>
                  <a:cubicBezTo>
                    <a:pt x="7296" y="37385"/>
                    <a:pt x="0" y="29781"/>
                    <a:pt x="0" y="19326"/>
                  </a:cubicBezTo>
                  <a:cubicBezTo>
                    <a:pt x="0" y="8554"/>
                    <a:pt x="8565" y="0"/>
                    <a:pt x="19350" y="0"/>
                  </a:cubicBezTo>
                  <a:cubicBezTo>
                    <a:pt x="31086" y="0"/>
                    <a:pt x="41554" y="9505"/>
                    <a:pt x="41554" y="26296"/>
                  </a:cubicBezTo>
                  <a:cubicBezTo>
                    <a:pt x="41554" y="44672"/>
                    <a:pt x="32355" y="61463"/>
                    <a:pt x="18398" y="73819"/>
                  </a:cubicBezTo>
                  <a:cubicBezTo>
                    <a:pt x="16812" y="75403"/>
                    <a:pt x="14909" y="76037"/>
                    <a:pt x="12688" y="7603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39"/>
            <p:cNvSpPr/>
            <p:nvPr/>
          </p:nvSpPr>
          <p:spPr>
            <a:xfrm>
              <a:off x="2032190" y="5738984"/>
              <a:ext cx="193495" cy="214487"/>
            </a:xfrm>
            <a:custGeom>
              <a:rect b="b" l="l" r="r" t="t"/>
              <a:pathLst>
                <a:path extrusionOk="0" h="214487" w="193495">
                  <a:moveTo>
                    <a:pt x="70737" y="196745"/>
                  </a:moveTo>
                  <a:lnTo>
                    <a:pt x="1586" y="22811"/>
                  </a:lnTo>
                  <a:cubicBezTo>
                    <a:pt x="634" y="20910"/>
                    <a:pt x="0" y="19009"/>
                    <a:pt x="0" y="16791"/>
                  </a:cubicBezTo>
                  <a:cubicBezTo>
                    <a:pt x="0" y="7604"/>
                    <a:pt x="7613" y="0"/>
                    <a:pt x="16812" y="0"/>
                  </a:cubicBezTo>
                  <a:cubicBezTo>
                    <a:pt x="24108" y="0"/>
                    <a:pt x="30135" y="4435"/>
                    <a:pt x="32672" y="10772"/>
                  </a:cubicBezTo>
                  <a:lnTo>
                    <a:pt x="96748" y="178370"/>
                  </a:lnTo>
                  <a:lnTo>
                    <a:pt x="161141" y="10772"/>
                  </a:lnTo>
                  <a:cubicBezTo>
                    <a:pt x="163361" y="4435"/>
                    <a:pt x="169705" y="0"/>
                    <a:pt x="176684" y="0"/>
                  </a:cubicBezTo>
                  <a:cubicBezTo>
                    <a:pt x="186200" y="0"/>
                    <a:pt x="193496" y="7604"/>
                    <a:pt x="193496" y="16791"/>
                  </a:cubicBezTo>
                  <a:cubicBezTo>
                    <a:pt x="193496" y="19009"/>
                    <a:pt x="193178" y="20910"/>
                    <a:pt x="192227" y="22811"/>
                  </a:cubicBezTo>
                  <a:lnTo>
                    <a:pt x="123076" y="196745"/>
                  </a:lnTo>
                  <a:cubicBezTo>
                    <a:pt x="118952" y="206883"/>
                    <a:pt x="108802" y="214487"/>
                    <a:pt x="96748" y="214487"/>
                  </a:cubicBezTo>
                  <a:cubicBezTo>
                    <a:pt x="85011" y="214487"/>
                    <a:pt x="74861" y="206883"/>
                    <a:pt x="70737" y="19674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39"/>
            <p:cNvSpPr/>
            <p:nvPr/>
          </p:nvSpPr>
          <p:spPr>
            <a:xfrm>
              <a:off x="2243132"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39"/>
            <p:cNvSpPr/>
            <p:nvPr/>
          </p:nvSpPr>
          <p:spPr>
            <a:xfrm>
              <a:off x="2485795"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39"/>
            <p:cNvSpPr/>
            <p:nvPr/>
          </p:nvSpPr>
          <p:spPr>
            <a:xfrm>
              <a:off x="2737339" y="5740569"/>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39"/>
            <p:cNvSpPr/>
            <p:nvPr/>
          </p:nvSpPr>
          <p:spPr>
            <a:xfrm>
              <a:off x="3015212" y="5738984"/>
              <a:ext cx="129420" cy="212902"/>
            </a:xfrm>
            <a:custGeom>
              <a:rect b="b" l="l" r="r" t="t"/>
              <a:pathLst>
                <a:path extrusionOk="0" h="212902" w="129420">
                  <a:moveTo>
                    <a:pt x="0" y="196112"/>
                  </a:moveTo>
                  <a:lnTo>
                    <a:pt x="0" y="15841"/>
                  </a:lnTo>
                  <a:cubicBezTo>
                    <a:pt x="0" y="7287"/>
                    <a:pt x="7296" y="0"/>
                    <a:pt x="16178" y="0"/>
                  </a:cubicBezTo>
                  <a:cubicBezTo>
                    <a:pt x="24742" y="0"/>
                    <a:pt x="31721" y="7287"/>
                    <a:pt x="31721" y="15841"/>
                  </a:cubicBezTo>
                  <a:lnTo>
                    <a:pt x="31721" y="185023"/>
                  </a:lnTo>
                  <a:lnTo>
                    <a:pt x="115146" y="185023"/>
                  </a:lnTo>
                  <a:cubicBezTo>
                    <a:pt x="122759" y="185023"/>
                    <a:pt x="129420" y="191042"/>
                    <a:pt x="129420" y="198646"/>
                  </a:cubicBezTo>
                  <a:cubicBezTo>
                    <a:pt x="129420" y="206567"/>
                    <a:pt x="122759" y="212903"/>
                    <a:pt x="115146" y="212903"/>
                  </a:cubicBezTo>
                  <a:lnTo>
                    <a:pt x="17129" y="212903"/>
                  </a:lnTo>
                  <a:cubicBezTo>
                    <a:pt x="6027" y="212903"/>
                    <a:pt x="0" y="206883"/>
                    <a:pt x="0" y="19611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39"/>
            <p:cNvSpPr/>
            <p:nvPr/>
          </p:nvSpPr>
          <p:spPr>
            <a:xfrm>
              <a:off x="3163030" y="5738984"/>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8" y="193894"/>
                    <a:pt x="193813" y="196112"/>
                    <a:pt x="193813" y="198329"/>
                  </a:cubicBezTo>
                  <a:close/>
                  <a:moveTo>
                    <a:pt x="138936" y="140985"/>
                  </a:moveTo>
                  <a:lnTo>
                    <a:pt x="96748" y="29147"/>
                  </a:lnTo>
                  <a:lnTo>
                    <a:pt x="54877" y="140985"/>
                  </a:lnTo>
                  <a:lnTo>
                    <a:pt x="138936" y="140985"/>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39"/>
            <p:cNvSpPr/>
            <p:nvPr/>
          </p:nvSpPr>
          <p:spPr>
            <a:xfrm>
              <a:off x="3346375" y="5740569"/>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39"/>
            <p:cNvSpPr/>
            <p:nvPr/>
          </p:nvSpPr>
          <p:spPr>
            <a:xfrm>
              <a:off x="3543677" y="5740569"/>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39"/>
            <p:cNvSpPr/>
            <p:nvPr/>
          </p:nvSpPr>
          <p:spPr>
            <a:xfrm>
              <a:off x="3725436" y="5740569"/>
              <a:ext cx="157651" cy="212902"/>
            </a:xfrm>
            <a:custGeom>
              <a:rect b="b" l="l" r="r" t="t"/>
              <a:pathLst>
                <a:path extrusionOk="0" h="212902" w="157651">
                  <a:moveTo>
                    <a:pt x="157651" y="198329"/>
                  </a:moveTo>
                  <a:cubicBezTo>
                    <a:pt x="157651"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2" name="Google Shape;492;p39"/>
          <p:cNvGrpSpPr/>
          <p:nvPr/>
        </p:nvGrpSpPr>
        <p:grpSpPr>
          <a:xfrm>
            <a:off x="6250872" y="3764679"/>
            <a:ext cx="3855911" cy="967234"/>
            <a:chOff x="534779" y="424223"/>
            <a:chExt cx="3855911" cy="967234"/>
          </a:xfrm>
        </p:grpSpPr>
        <p:sp>
          <p:nvSpPr>
            <p:cNvPr id="493" name="Google Shape;493;p39"/>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39"/>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39"/>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39"/>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39"/>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39"/>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9" name="Google Shape;499;p39"/>
            <p:cNvGrpSpPr/>
            <p:nvPr/>
          </p:nvGrpSpPr>
          <p:grpSpPr>
            <a:xfrm>
              <a:off x="616016" y="1106954"/>
              <a:ext cx="612227" cy="18985"/>
              <a:chOff x="616016" y="1106954"/>
              <a:chExt cx="612227" cy="18985"/>
            </a:xfrm>
          </p:grpSpPr>
          <p:grpSp>
            <p:nvGrpSpPr>
              <p:cNvPr id="500" name="Google Shape;500;p39"/>
              <p:cNvGrpSpPr/>
              <p:nvPr/>
            </p:nvGrpSpPr>
            <p:grpSpPr>
              <a:xfrm>
                <a:off x="616016" y="1106954"/>
                <a:ext cx="612227" cy="18985"/>
                <a:chOff x="616016" y="1106954"/>
                <a:chExt cx="612227" cy="18985"/>
              </a:xfrm>
            </p:grpSpPr>
            <p:sp>
              <p:nvSpPr>
                <p:cNvPr id="501" name="Google Shape;501;p39"/>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39"/>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3" name="Google Shape;503;p39"/>
              <p:cNvGrpSpPr/>
              <p:nvPr/>
            </p:nvGrpSpPr>
            <p:grpSpPr>
              <a:xfrm>
                <a:off x="616016" y="1106954"/>
                <a:ext cx="612227" cy="18985"/>
                <a:chOff x="616016" y="1106954"/>
                <a:chExt cx="612227" cy="18985"/>
              </a:xfrm>
            </p:grpSpPr>
            <p:sp>
              <p:nvSpPr>
                <p:cNvPr id="504" name="Google Shape;504;p39"/>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39"/>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06" name="Google Shape;506;p39"/>
            <p:cNvGrpSpPr/>
            <p:nvPr/>
          </p:nvGrpSpPr>
          <p:grpSpPr>
            <a:xfrm>
              <a:off x="587764" y="1069078"/>
              <a:ext cx="619837" cy="18985"/>
              <a:chOff x="587764" y="1069078"/>
              <a:chExt cx="619837" cy="18985"/>
            </a:xfrm>
          </p:grpSpPr>
          <p:grpSp>
            <p:nvGrpSpPr>
              <p:cNvPr id="507" name="Google Shape;507;p39"/>
              <p:cNvGrpSpPr/>
              <p:nvPr/>
            </p:nvGrpSpPr>
            <p:grpSpPr>
              <a:xfrm>
                <a:off x="587764" y="1069078"/>
                <a:ext cx="619837" cy="18985"/>
                <a:chOff x="587764" y="1069078"/>
                <a:chExt cx="619837" cy="18985"/>
              </a:xfrm>
            </p:grpSpPr>
            <p:sp>
              <p:nvSpPr>
                <p:cNvPr id="508" name="Google Shape;508;p39"/>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39"/>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0" name="Google Shape;510;p39"/>
              <p:cNvGrpSpPr/>
              <p:nvPr/>
            </p:nvGrpSpPr>
            <p:grpSpPr>
              <a:xfrm>
                <a:off x="587764" y="1069078"/>
                <a:ext cx="619837" cy="18985"/>
                <a:chOff x="587764" y="1069078"/>
                <a:chExt cx="619837" cy="18985"/>
              </a:xfrm>
            </p:grpSpPr>
            <p:sp>
              <p:nvSpPr>
                <p:cNvPr id="511" name="Google Shape;511;p39"/>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39"/>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13" name="Google Shape;513;p39"/>
            <p:cNvGrpSpPr/>
            <p:nvPr/>
          </p:nvGrpSpPr>
          <p:grpSpPr>
            <a:xfrm>
              <a:off x="670238" y="1031106"/>
              <a:ext cx="518528" cy="18985"/>
              <a:chOff x="670238" y="1031106"/>
              <a:chExt cx="518528" cy="18985"/>
            </a:xfrm>
          </p:grpSpPr>
          <p:grpSp>
            <p:nvGrpSpPr>
              <p:cNvPr id="514" name="Google Shape;514;p39"/>
              <p:cNvGrpSpPr/>
              <p:nvPr/>
            </p:nvGrpSpPr>
            <p:grpSpPr>
              <a:xfrm>
                <a:off x="670238" y="1031106"/>
                <a:ext cx="518528" cy="18985"/>
                <a:chOff x="670238" y="1031106"/>
                <a:chExt cx="518528" cy="18985"/>
              </a:xfrm>
            </p:grpSpPr>
            <p:sp>
              <p:nvSpPr>
                <p:cNvPr id="515" name="Google Shape;515;p39"/>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39"/>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7" name="Google Shape;517;p39"/>
              <p:cNvGrpSpPr/>
              <p:nvPr/>
            </p:nvGrpSpPr>
            <p:grpSpPr>
              <a:xfrm>
                <a:off x="670238" y="1031106"/>
                <a:ext cx="518528" cy="18985"/>
                <a:chOff x="670238" y="1031106"/>
                <a:chExt cx="518528" cy="18985"/>
              </a:xfrm>
            </p:grpSpPr>
            <p:sp>
              <p:nvSpPr>
                <p:cNvPr id="518" name="Google Shape;518;p39"/>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39"/>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20" name="Google Shape;520;p39"/>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39"/>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39"/>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39"/>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39"/>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39"/>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39"/>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27" name="Google Shape;527;p39"/>
            <p:cNvGrpSpPr/>
            <p:nvPr/>
          </p:nvGrpSpPr>
          <p:grpSpPr>
            <a:xfrm>
              <a:off x="968171" y="462100"/>
              <a:ext cx="380026" cy="18985"/>
              <a:chOff x="968171" y="462100"/>
              <a:chExt cx="380026" cy="18985"/>
            </a:xfrm>
          </p:grpSpPr>
          <p:grpSp>
            <p:nvGrpSpPr>
              <p:cNvPr id="528" name="Google Shape;528;p39"/>
              <p:cNvGrpSpPr/>
              <p:nvPr/>
            </p:nvGrpSpPr>
            <p:grpSpPr>
              <a:xfrm>
                <a:off x="968171" y="462100"/>
                <a:ext cx="380026" cy="18985"/>
                <a:chOff x="968171" y="462100"/>
                <a:chExt cx="380026" cy="18985"/>
              </a:xfrm>
            </p:grpSpPr>
            <p:sp>
              <p:nvSpPr>
                <p:cNvPr id="529" name="Google Shape;529;p39"/>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39"/>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1" name="Google Shape;531;p39"/>
              <p:cNvGrpSpPr/>
              <p:nvPr/>
            </p:nvGrpSpPr>
            <p:grpSpPr>
              <a:xfrm>
                <a:off x="968171" y="462100"/>
                <a:ext cx="380026" cy="18985"/>
                <a:chOff x="968171" y="462100"/>
                <a:chExt cx="380026" cy="18985"/>
              </a:xfrm>
            </p:grpSpPr>
            <p:sp>
              <p:nvSpPr>
                <p:cNvPr id="532" name="Google Shape;532;p39"/>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39"/>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34" name="Google Shape;534;p39"/>
            <p:cNvGrpSpPr/>
            <p:nvPr/>
          </p:nvGrpSpPr>
          <p:grpSpPr>
            <a:xfrm>
              <a:off x="914234" y="500071"/>
              <a:ext cx="475057" cy="18985"/>
              <a:chOff x="914234" y="500071"/>
              <a:chExt cx="475057" cy="18985"/>
            </a:xfrm>
          </p:grpSpPr>
          <p:grpSp>
            <p:nvGrpSpPr>
              <p:cNvPr id="535" name="Google Shape;535;p39"/>
              <p:cNvGrpSpPr/>
              <p:nvPr/>
            </p:nvGrpSpPr>
            <p:grpSpPr>
              <a:xfrm>
                <a:off x="914234" y="500071"/>
                <a:ext cx="475057" cy="18985"/>
                <a:chOff x="914234" y="500071"/>
                <a:chExt cx="475057" cy="18985"/>
              </a:xfrm>
            </p:grpSpPr>
            <p:sp>
              <p:nvSpPr>
                <p:cNvPr id="536" name="Google Shape;536;p39"/>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39"/>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8" name="Google Shape;538;p39"/>
              <p:cNvGrpSpPr/>
              <p:nvPr/>
            </p:nvGrpSpPr>
            <p:grpSpPr>
              <a:xfrm>
                <a:off x="914234" y="500071"/>
                <a:ext cx="475057" cy="18985"/>
                <a:chOff x="914234" y="500071"/>
                <a:chExt cx="475057" cy="18985"/>
              </a:xfrm>
            </p:grpSpPr>
            <p:sp>
              <p:nvSpPr>
                <p:cNvPr id="539" name="Google Shape;539;p39"/>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39"/>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41" name="Google Shape;541;p39"/>
            <p:cNvGrpSpPr/>
            <p:nvPr/>
          </p:nvGrpSpPr>
          <p:grpSpPr>
            <a:xfrm>
              <a:off x="897587" y="538043"/>
              <a:ext cx="518814" cy="18985"/>
              <a:chOff x="897587" y="538043"/>
              <a:chExt cx="518814" cy="18985"/>
            </a:xfrm>
          </p:grpSpPr>
          <p:grpSp>
            <p:nvGrpSpPr>
              <p:cNvPr id="542" name="Google Shape;542;p39"/>
              <p:cNvGrpSpPr/>
              <p:nvPr/>
            </p:nvGrpSpPr>
            <p:grpSpPr>
              <a:xfrm>
                <a:off x="897587" y="538043"/>
                <a:ext cx="518814" cy="18985"/>
                <a:chOff x="897587" y="538043"/>
                <a:chExt cx="518814" cy="18985"/>
              </a:xfrm>
            </p:grpSpPr>
            <p:sp>
              <p:nvSpPr>
                <p:cNvPr id="543" name="Google Shape;543;p39"/>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39"/>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5" name="Google Shape;545;p39"/>
              <p:cNvGrpSpPr/>
              <p:nvPr/>
            </p:nvGrpSpPr>
            <p:grpSpPr>
              <a:xfrm>
                <a:off x="897587" y="538043"/>
                <a:ext cx="518814" cy="18985"/>
                <a:chOff x="897587" y="538043"/>
                <a:chExt cx="518814" cy="18985"/>
              </a:xfrm>
            </p:grpSpPr>
            <p:sp>
              <p:nvSpPr>
                <p:cNvPr id="546" name="Google Shape;546;p39"/>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39"/>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48" name="Google Shape;548;p39"/>
            <p:cNvGrpSpPr/>
            <p:nvPr/>
          </p:nvGrpSpPr>
          <p:grpSpPr>
            <a:xfrm>
              <a:off x="878562" y="575920"/>
              <a:ext cx="532227" cy="18985"/>
              <a:chOff x="878562" y="575920"/>
              <a:chExt cx="532227" cy="18985"/>
            </a:xfrm>
          </p:grpSpPr>
          <p:grpSp>
            <p:nvGrpSpPr>
              <p:cNvPr id="549" name="Google Shape;549;p39"/>
              <p:cNvGrpSpPr/>
              <p:nvPr/>
            </p:nvGrpSpPr>
            <p:grpSpPr>
              <a:xfrm>
                <a:off x="878562" y="575920"/>
                <a:ext cx="532227" cy="18985"/>
                <a:chOff x="878562" y="575920"/>
                <a:chExt cx="532227" cy="18985"/>
              </a:xfrm>
            </p:grpSpPr>
            <p:sp>
              <p:nvSpPr>
                <p:cNvPr id="550" name="Google Shape;550;p39"/>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39"/>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2" name="Google Shape;552;p39"/>
              <p:cNvGrpSpPr/>
              <p:nvPr/>
            </p:nvGrpSpPr>
            <p:grpSpPr>
              <a:xfrm>
                <a:off x="878562" y="575920"/>
                <a:ext cx="532227" cy="18985"/>
                <a:chOff x="878562" y="575920"/>
                <a:chExt cx="532227" cy="18985"/>
              </a:xfrm>
            </p:grpSpPr>
            <p:sp>
              <p:nvSpPr>
                <p:cNvPr id="553" name="Google Shape;553;p39"/>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39"/>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55" name="Google Shape;555;p39"/>
            <p:cNvGrpSpPr/>
            <p:nvPr/>
          </p:nvGrpSpPr>
          <p:grpSpPr>
            <a:xfrm>
              <a:off x="870952" y="613892"/>
              <a:ext cx="545735" cy="18985"/>
              <a:chOff x="870952" y="613892"/>
              <a:chExt cx="545735" cy="18985"/>
            </a:xfrm>
          </p:grpSpPr>
          <p:grpSp>
            <p:nvGrpSpPr>
              <p:cNvPr id="556" name="Google Shape;556;p39"/>
              <p:cNvGrpSpPr/>
              <p:nvPr/>
            </p:nvGrpSpPr>
            <p:grpSpPr>
              <a:xfrm>
                <a:off x="870952" y="613892"/>
                <a:ext cx="545735" cy="18985"/>
                <a:chOff x="870952" y="613892"/>
                <a:chExt cx="545735" cy="18985"/>
              </a:xfrm>
            </p:grpSpPr>
            <p:sp>
              <p:nvSpPr>
                <p:cNvPr id="557" name="Google Shape;557;p39"/>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39"/>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9" name="Google Shape;559;p39"/>
              <p:cNvGrpSpPr/>
              <p:nvPr/>
            </p:nvGrpSpPr>
            <p:grpSpPr>
              <a:xfrm>
                <a:off x="870952" y="613892"/>
                <a:ext cx="545735" cy="18985"/>
                <a:chOff x="870952" y="613892"/>
                <a:chExt cx="545735" cy="18985"/>
              </a:xfrm>
            </p:grpSpPr>
            <p:sp>
              <p:nvSpPr>
                <p:cNvPr id="560" name="Google Shape;560;p39"/>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39"/>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62" name="Google Shape;562;p39"/>
            <p:cNvGrpSpPr/>
            <p:nvPr/>
          </p:nvGrpSpPr>
          <p:grpSpPr>
            <a:xfrm>
              <a:off x="856208" y="651768"/>
              <a:ext cx="536792" cy="18985"/>
              <a:chOff x="856208" y="651768"/>
              <a:chExt cx="536792" cy="18985"/>
            </a:xfrm>
          </p:grpSpPr>
          <p:grpSp>
            <p:nvGrpSpPr>
              <p:cNvPr id="563" name="Google Shape;563;p39"/>
              <p:cNvGrpSpPr/>
              <p:nvPr/>
            </p:nvGrpSpPr>
            <p:grpSpPr>
              <a:xfrm>
                <a:off x="856208" y="651768"/>
                <a:ext cx="536792" cy="18985"/>
                <a:chOff x="856208" y="651768"/>
                <a:chExt cx="536792" cy="18985"/>
              </a:xfrm>
            </p:grpSpPr>
            <p:sp>
              <p:nvSpPr>
                <p:cNvPr id="564" name="Google Shape;564;p39"/>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39"/>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6" name="Google Shape;566;p39"/>
              <p:cNvGrpSpPr/>
              <p:nvPr/>
            </p:nvGrpSpPr>
            <p:grpSpPr>
              <a:xfrm>
                <a:off x="856208" y="651768"/>
                <a:ext cx="536792" cy="18985"/>
                <a:chOff x="856208" y="651768"/>
                <a:chExt cx="536792" cy="18985"/>
              </a:xfrm>
            </p:grpSpPr>
            <p:sp>
              <p:nvSpPr>
                <p:cNvPr id="567" name="Google Shape;567;p39"/>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39"/>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69" name="Google Shape;569;p39"/>
            <p:cNvGrpSpPr/>
            <p:nvPr/>
          </p:nvGrpSpPr>
          <p:grpSpPr>
            <a:xfrm>
              <a:off x="848217" y="689740"/>
              <a:ext cx="540788" cy="18985"/>
              <a:chOff x="848217" y="689740"/>
              <a:chExt cx="540788" cy="18985"/>
            </a:xfrm>
          </p:grpSpPr>
          <p:grpSp>
            <p:nvGrpSpPr>
              <p:cNvPr id="570" name="Google Shape;570;p39"/>
              <p:cNvGrpSpPr/>
              <p:nvPr/>
            </p:nvGrpSpPr>
            <p:grpSpPr>
              <a:xfrm>
                <a:off x="848217" y="689740"/>
                <a:ext cx="540788" cy="18985"/>
                <a:chOff x="848217" y="689740"/>
                <a:chExt cx="540788" cy="18985"/>
              </a:xfrm>
            </p:grpSpPr>
            <p:sp>
              <p:nvSpPr>
                <p:cNvPr id="571" name="Google Shape;571;p39"/>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39"/>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3" name="Google Shape;573;p39"/>
              <p:cNvGrpSpPr/>
              <p:nvPr/>
            </p:nvGrpSpPr>
            <p:grpSpPr>
              <a:xfrm>
                <a:off x="848217" y="689740"/>
                <a:ext cx="540788" cy="18985"/>
                <a:chOff x="848217" y="689740"/>
                <a:chExt cx="540788" cy="18985"/>
              </a:xfrm>
            </p:grpSpPr>
            <p:sp>
              <p:nvSpPr>
                <p:cNvPr id="574" name="Google Shape;574;p39"/>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39"/>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76" name="Google Shape;576;p39"/>
            <p:cNvGrpSpPr/>
            <p:nvPr/>
          </p:nvGrpSpPr>
          <p:grpSpPr>
            <a:xfrm>
              <a:off x="839846" y="727617"/>
              <a:ext cx="500454" cy="18985"/>
              <a:chOff x="839846" y="727617"/>
              <a:chExt cx="500454" cy="18985"/>
            </a:xfrm>
          </p:grpSpPr>
          <p:grpSp>
            <p:nvGrpSpPr>
              <p:cNvPr id="577" name="Google Shape;577;p39"/>
              <p:cNvGrpSpPr/>
              <p:nvPr/>
            </p:nvGrpSpPr>
            <p:grpSpPr>
              <a:xfrm>
                <a:off x="839846" y="727617"/>
                <a:ext cx="500454" cy="18985"/>
                <a:chOff x="839846" y="727617"/>
                <a:chExt cx="500454" cy="18985"/>
              </a:xfrm>
            </p:grpSpPr>
            <p:sp>
              <p:nvSpPr>
                <p:cNvPr id="578" name="Google Shape;578;p39"/>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39"/>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39"/>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1" name="Google Shape;581;p39"/>
              <p:cNvGrpSpPr/>
              <p:nvPr/>
            </p:nvGrpSpPr>
            <p:grpSpPr>
              <a:xfrm>
                <a:off x="839846" y="727617"/>
                <a:ext cx="500454" cy="18985"/>
                <a:chOff x="839846" y="727617"/>
                <a:chExt cx="500454" cy="18985"/>
              </a:xfrm>
            </p:grpSpPr>
            <p:sp>
              <p:nvSpPr>
                <p:cNvPr id="582" name="Google Shape;582;p39"/>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39"/>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39"/>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85" name="Google Shape;585;p39"/>
            <p:cNvGrpSpPr/>
            <p:nvPr/>
          </p:nvGrpSpPr>
          <p:grpSpPr>
            <a:xfrm>
              <a:off x="828526" y="765589"/>
              <a:ext cx="501216" cy="18985"/>
              <a:chOff x="828526" y="765589"/>
              <a:chExt cx="501216" cy="18985"/>
            </a:xfrm>
          </p:grpSpPr>
          <p:grpSp>
            <p:nvGrpSpPr>
              <p:cNvPr id="586" name="Google Shape;586;p39"/>
              <p:cNvGrpSpPr/>
              <p:nvPr/>
            </p:nvGrpSpPr>
            <p:grpSpPr>
              <a:xfrm>
                <a:off x="828526" y="765589"/>
                <a:ext cx="501216" cy="18985"/>
                <a:chOff x="828526" y="765589"/>
                <a:chExt cx="501216" cy="18985"/>
              </a:xfrm>
            </p:grpSpPr>
            <p:sp>
              <p:nvSpPr>
                <p:cNvPr id="587" name="Google Shape;587;p39"/>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39"/>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39"/>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0" name="Google Shape;590;p39"/>
              <p:cNvGrpSpPr/>
              <p:nvPr/>
            </p:nvGrpSpPr>
            <p:grpSpPr>
              <a:xfrm>
                <a:off x="828526" y="765589"/>
                <a:ext cx="501216" cy="18985"/>
                <a:chOff x="828526" y="765589"/>
                <a:chExt cx="501216" cy="18985"/>
              </a:xfrm>
            </p:grpSpPr>
            <p:sp>
              <p:nvSpPr>
                <p:cNvPr id="591" name="Google Shape;591;p39"/>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39"/>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39"/>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94" name="Google Shape;594;p39"/>
            <p:cNvGrpSpPr/>
            <p:nvPr/>
          </p:nvGrpSpPr>
          <p:grpSpPr>
            <a:xfrm>
              <a:off x="534779" y="1182803"/>
              <a:ext cx="653987" cy="18985"/>
              <a:chOff x="534779" y="1182803"/>
              <a:chExt cx="653987" cy="18985"/>
            </a:xfrm>
          </p:grpSpPr>
          <p:grpSp>
            <p:nvGrpSpPr>
              <p:cNvPr id="595" name="Google Shape;595;p39"/>
              <p:cNvGrpSpPr/>
              <p:nvPr/>
            </p:nvGrpSpPr>
            <p:grpSpPr>
              <a:xfrm>
                <a:off x="534779" y="1182803"/>
                <a:ext cx="653987" cy="18985"/>
                <a:chOff x="534779" y="1182803"/>
                <a:chExt cx="653987" cy="18985"/>
              </a:xfrm>
            </p:grpSpPr>
            <p:sp>
              <p:nvSpPr>
                <p:cNvPr id="596" name="Google Shape;596;p39"/>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39"/>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8" name="Google Shape;598;p39"/>
              <p:cNvGrpSpPr/>
              <p:nvPr/>
            </p:nvGrpSpPr>
            <p:grpSpPr>
              <a:xfrm>
                <a:off x="534779" y="1182803"/>
                <a:ext cx="653987" cy="18985"/>
                <a:chOff x="534779" y="1182803"/>
                <a:chExt cx="653987" cy="18985"/>
              </a:xfrm>
            </p:grpSpPr>
            <p:sp>
              <p:nvSpPr>
                <p:cNvPr id="599" name="Google Shape;599;p39"/>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39"/>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01" name="Google Shape;601;p39"/>
            <p:cNvGrpSpPr/>
            <p:nvPr/>
          </p:nvGrpSpPr>
          <p:grpSpPr>
            <a:xfrm>
              <a:off x="547906" y="1144926"/>
              <a:ext cx="670634" cy="18985"/>
              <a:chOff x="547906" y="1144926"/>
              <a:chExt cx="670634" cy="18985"/>
            </a:xfrm>
          </p:grpSpPr>
          <p:grpSp>
            <p:nvGrpSpPr>
              <p:cNvPr id="602" name="Google Shape;602;p39"/>
              <p:cNvGrpSpPr/>
              <p:nvPr/>
            </p:nvGrpSpPr>
            <p:grpSpPr>
              <a:xfrm>
                <a:off x="547906" y="1144926"/>
                <a:ext cx="670634" cy="18985"/>
                <a:chOff x="547906" y="1144926"/>
                <a:chExt cx="670634" cy="18985"/>
              </a:xfrm>
            </p:grpSpPr>
            <p:sp>
              <p:nvSpPr>
                <p:cNvPr id="603" name="Google Shape;603;p39"/>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39"/>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5" name="Google Shape;605;p39"/>
              <p:cNvGrpSpPr/>
              <p:nvPr/>
            </p:nvGrpSpPr>
            <p:grpSpPr>
              <a:xfrm>
                <a:off x="547906" y="1144926"/>
                <a:ext cx="670634" cy="18985"/>
                <a:chOff x="547906" y="1144926"/>
                <a:chExt cx="670634" cy="18985"/>
              </a:xfrm>
            </p:grpSpPr>
            <p:sp>
              <p:nvSpPr>
                <p:cNvPr id="606" name="Google Shape;606;p39"/>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39"/>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08" name="Google Shape;608;p39"/>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39"/>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39"/>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dia">
  <p:cSld name="1_Titeldia">
    <p:spTree>
      <p:nvGrpSpPr>
        <p:cNvPr id="611" name="Shape 611"/>
        <p:cNvGrpSpPr/>
        <p:nvPr/>
      </p:nvGrpSpPr>
      <p:grpSpPr>
        <a:xfrm>
          <a:off x="0" y="0"/>
          <a:ext cx="0" cy="0"/>
          <a:chOff x="0" y="0"/>
          <a:chExt cx="0" cy="0"/>
        </a:xfrm>
      </p:grpSpPr>
      <p:sp>
        <p:nvSpPr>
          <p:cNvPr id="612" name="Google Shape;612;p40"/>
          <p:cNvSpPr/>
          <p:nvPr/>
        </p:nvSpPr>
        <p:spPr>
          <a:xfrm>
            <a:off x="-2" y="1"/>
            <a:ext cx="12192001" cy="437512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40"/>
          <p:cNvSpPr txBox="1"/>
          <p:nvPr>
            <p:ph type="ctrTitle"/>
          </p:nvPr>
        </p:nvSpPr>
        <p:spPr>
          <a:xfrm>
            <a:off x="1135905" y="1229051"/>
            <a:ext cx="4504187" cy="1945239"/>
          </a:xfrm>
          <a:prstGeom prst="rect">
            <a:avLst/>
          </a:prstGeom>
          <a:noFill/>
          <a:ln>
            <a:noFill/>
          </a:ln>
        </p:spPr>
        <p:txBody>
          <a:bodyPr anchorCtr="0" anchor="b" bIns="0" lIns="0" spcFirstLastPara="1" rIns="0" wrap="square" tIns="0">
            <a:normAutofit/>
          </a:bodyPr>
          <a:lstStyle>
            <a:lvl1pPr lvl="0" algn="l">
              <a:lnSpc>
                <a:spcPct val="111111"/>
              </a:lnSpc>
              <a:spcBef>
                <a:spcPts val="0"/>
              </a:spcBef>
              <a:spcAft>
                <a:spcPts val="0"/>
              </a:spcAft>
              <a:buClr>
                <a:schemeClr val="lt1"/>
              </a:buClr>
              <a:buSzPts val="4500"/>
              <a:buFont typeface="Calibri"/>
              <a:buNone/>
              <a:defRPr b="0" i="0"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40"/>
          <p:cNvSpPr/>
          <p:nvPr/>
        </p:nvSpPr>
        <p:spPr>
          <a:xfrm flipH="1" rot="10800000">
            <a:off x="-2" y="7235196"/>
            <a:ext cx="12192000" cy="129293"/>
          </a:xfrm>
          <a:prstGeom prst="rect">
            <a:avLst/>
          </a:prstGeom>
          <a:gradFill>
            <a:gsLst>
              <a:gs pos="0">
                <a:schemeClr val="accent3"/>
              </a:gs>
              <a:gs pos="50000">
                <a:schemeClr val="accent4"/>
              </a:gs>
              <a:gs pos="100000">
                <a:schemeClr val="accent5"/>
              </a:gs>
            </a:gsLst>
            <a:lin ang="203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40"/>
          <p:cNvSpPr/>
          <p:nvPr/>
        </p:nvSpPr>
        <p:spPr>
          <a:xfrm>
            <a:off x="5174181" y="3355030"/>
            <a:ext cx="6147827" cy="1817578"/>
          </a:xfrm>
          <a:prstGeom prst="roundRect">
            <a:avLst>
              <a:gd fmla="val 50000" name="adj"/>
            </a:avLst>
          </a:pr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16" name="Google Shape;616;p40"/>
          <p:cNvGrpSpPr/>
          <p:nvPr/>
        </p:nvGrpSpPr>
        <p:grpSpPr>
          <a:xfrm>
            <a:off x="7308953" y="5642426"/>
            <a:ext cx="3963885" cy="443562"/>
            <a:chOff x="526095" y="5407591"/>
            <a:chExt cx="5220832" cy="584215"/>
          </a:xfrm>
        </p:grpSpPr>
        <p:sp>
          <p:nvSpPr>
            <p:cNvPr id="617" name="Google Shape;617;p40"/>
            <p:cNvSpPr/>
            <p:nvPr/>
          </p:nvSpPr>
          <p:spPr>
            <a:xfrm>
              <a:off x="543542" y="5411076"/>
              <a:ext cx="163043" cy="211318"/>
            </a:xfrm>
            <a:custGeom>
              <a:rect b="b" l="l" r="r" t="t"/>
              <a:pathLst>
                <a:path extrusionOk="0" h="211318" w="163043">
                  <a:moveTo>
                    <a:pt x="0" y="194527"/>
                  </a:moveTo>
                  <a:lnTo>
                    <a:pt x="0" y="16791"/>
                  </a:lnTo>
                  <a:cubicBezTo>
                    <a:pt x="0" y="6020"/>
                    <a:pt x="6027" y="0"/>
                    <a:pt x="17129" y="0"/>
                  </a:cubicBezTo>
                  <a:lnTo>
                    <a:pt x="99286"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40"/>
            <p:cNvSpPr/>
            <p:nvPr/>
          </p:nvSpPr>
          <p:spPr>
            <a:xfrm>
              <a:off x="745919"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40"/>
            <p:cNvSpPr/>
            <p:nvPr/>
          </p:nvSpPr>
          <p:spPr>
            <a:xfrm>
              <a:off x="918479" y="5407908"/>
              <a:ext cx="159554" cy="218288"/>
            </a:xfrm>
            <a:custGeom>
              <a:rect b="b" l="l" r="r" t="t"/>
              <a:pathLst>
                <a:path extrusionOk="0" h="218288" w="159554">
                  <a:moveTo>
                    <a:pt x="0" y="181855"/>
                  </a:moveTo>
                  <a:cubicBezTo>
                    <a:pt x="0" y="173617"/>
                    <a:pt x="6979" y="166647"/>
                    <a:pt x="15226" y="166647"/>
                  </a:cubicBezTo>
                  <a:cubicBezTo>
                    <a:pt x="18715" y="166647"/>
                    <a:pt x="22204" y="167915"/>
                    <a:pt x="24742" y="169815"/>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70"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0"/>
            <p:cNvSpPr/>
            <p:nvPr/>
          </p:nvSpPr>
          <p:spPr>
            <a:xfrm>
              <a:off x="1096749"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0"/>
            <p:cNvSpPr/>
            <p:nvPr/>
          </p:nvSpPr>
          <p:spPr>
            <a:xfrm>
              <a:off x="1294051" y="5411076"/>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8"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0"/>
            <p:cNvSpPr/>
            <p:nvPr/>
          </p:nvSpPr>
          <p:spPr>
            <a:xfrm>
              <a:off x="1490085"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0"/>
            <p:cNvSpPr/>
            <p:nvPr/>
          </p:nvSpPr>
          <p:spPr>
            <a:xfrm>
              <a:off x="1551623" y="5409492"/>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7"/>
                  </a:cubicBezTo>
                  <a:cubicBezTo>
                    <a:pt x="2220" y="198963"/>
                    <a:pt x="0" y="194844"/>
                    <a:pt x="0" y="19009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40"/>
            <p:cNvSpPr/>
            <p:nvPr/>
          </p:nvSpPr>
          <p:spPr>
            <a:xfrm>
              <a:off x="1720693" y="5411076"/>
              <a:ext cx="185248" cy="211318"/>
            </a:xfrm>
            <a:custGeom>
              <a:rect b="b" l="l" r="r" t="t"/>
              <a:pathLst>
                <a:path extrusionOk="0" h="211318" w="185248">
                  <a:moveTo>
                    <a:pt x="0" y="194527"/>
                  </a:moveTo>
                  <a:lnTo>
                    <a:pt x="0" y="16791"/>
                  </a:lnTo>
                  <a:cubicBezTo>
                    <a:pt x="0" y="6020"/>
                    <a:pt x="6027" y="0"/>
                    <a:pt x="17129" y="0"/>
                  </a:cubicBezTo>
                  <a:lnTo>
                    <a:pt x="75495" y="0"/>
                  </a:lnTo>
                  <a:cubicBezTo>
                    <a:pt x="141474" y="0"/>
                    <a:pt x="185248" y="44988"/>
                    <a:pt x="185248" y="105818"/>
                  </a:cubicBezTo>
                  <a:cubicBezTo>
                    <a:pt x="185248" y="166964"/>
                    <a:pt x="141474" y="211319"/>
                    <a:pt x="75495" y="211319"/>
                  </a:cubicBezTo>
                  <a:lnTo>
                    <a:pt x="17129" y="211319"/>
                  </a:lnTo>
                  <a:cubicBezTo>
                    <a:pt x="6027" y="211319"/>
                    <a:pt x="0" y="205299"/>
                    <a:pt x="0" y="194527"/>
                  </a:cubicBezTo>
                  <a:close/>
                  <a:moveTo>
                    <a:pt x="75495" y="183439"/>
                  </a:moveTo>
                  <a:cubicBezTo>
                    <a:pt x="124345" y="183439"/>
                    <a:pt x="152576" y="148589"/>
                    <a:pt x="152576" y="105818"/>
                  </a:cubicBezTo>
                  <a:cubicBezTo>
                    <a:pt x="152576" y="62414"/>
                    <a:pt x="125296" y="27880"/>
                    <a:pt x="75495" y="27880"/>
                  </a:cubicBezTo>
                  <a:lnTo>
                    <a:pt x="31721" y="27880"/>
                  </a:lnTo>
                  <a:lnTo>
                    <a:pt x="31721" y="183439"/>
                  </a:lnTo>
                  <a:lnTo>
                    <a:pt x="7549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40"/>
            <p:cNvSpPr/>
            <p:nvPr/>
          </p:nvSpPr>
          <p:spPr>
            <a:xfrm>
              <a:off x="2011254" y="5409492"/>
              <a:ext cx="193813" cy="214487"/>
            </a:xfrm>
            <a:custGeom>
              <a:rect b="b" l="l" r="r" t="t"/>
              <a:pathLst>
                <a:path extrusionOk="0" h="214487" w="193813">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8"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9" y="193894"/>
                    <a:pt x="193813" y="196112"/>
                    <a:pt x="193813" y="198329"/>
                  </a:cubicBezTo>
                  <a:close/>
                  <a:moveTo>
                    <a:pt x="138936" y="140985"/>
                  </a:moveTo>
                  <a:lnTo>
                    <a:pt x="96748" y="29147"/>
                  </a:lnTo>
                  <a:lnTo>
                    <a:pt x="54877"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40"/>
            <p:cNvSpPr/>
            <p:nvPr/>
          </p:nvSpPr>
          <p:spPr>
            <a:xfrm>
              <a:off x="2237422" y="5409492"/>
              <a:ext cx="179538" cy="214487"/>
            </a:xfrm>
            <a:custGeom>
              <a:rect b="b" l="l" r="r" t="t"/>
              <a:pathLst>
                <a:path extrusionOk="0" h="214487" w="179538">
                  <a:moveTo>
                    <a:pt x="144011"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7"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1"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40"/>
            <p:cNvSpPr/>
            <p:nvPr/>
          </p:nvSpPr>
          <p:spPr>
            <a:xfrm>
              <a:off x="2448364"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40"/>
            <p:cNvSpPr/>
            <p:nvPr/>
          </p:nvSpPr>
          <p:spPr>
            <a:xfrm>
              <a:off x="2645666"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40"/>
            <p:cNvSpPr/>
            <p:nvPr/>
          </p:nvSpPr>
          <p:spPr>
            <a:xfrm>
              <a:off x="2724651" y="5411076"/>
              <a:ext cx="163044" cy="211318"/>
            </a:xfrm>
            <a:custGeom>
              <a:rect b="b" l="l" r="r" t="t"/>
              <a:pathLst>
                <a:path extrusionOk="0" h="211318" w="163044">
                  <a:moveTo>
                    <a:pt x="0" y="194527"/>
                  </a:moveTo>
                  <a:lnTo>
                    <a:pt x="0" y="16791"/>
                  </a:lnTo>
                  <a:cubicBezTo>
                    <a:pt x="0" y="6020"/>
                    <a:pt x="6027" y="0"/>
                    <a:pt x="17129" y="0"/>
                  </a:cubicBezTo>
                  <a:lnTo>
                    <a:pt x="99285" y="0"/>
                  </a:lnTo>
                  <a:cubicBezTo>
                    <a:pt x="137033" y="0"/>
                    <a:pt x="158920" y="23128"/>
                    <a:pt x="158920" y="53859"/>
                  </a:cubicBezTo>
                  <a:cubicBezTo>
                    <a:pt x="158920" y="80472"/>
                    <a:pt x="141474" y="98214"/>
                    <a:pt x="122124" y="102333"/>
                  </a:cubicBezTo>
                  <a:cubicBezTo>
                    <a:pt x="144646" y="105818"/>
                    <a:pt x="163044" y="128629"/>
                    <a:pt x="163044" y="154291"/>
                  </a:cubicBezTo>
                  <a:cubicBezTo>
                    <a:pt x="163044" y="187557"/>
                    <a:pt x="140840" y="211319"/>
                    <a:pt x="101823" y="211319"/>
                  </a:cubicBezTo>
                  <a:lnTo>
                    <a:pt x="17129" y="211319"/>
                  </a:lnTo>
                  <a:cubicBezTo>
                    <a:pt x="6027" y="211319"/>
                    <a:pt x="0" y="205299"/>
                    <a:pt x="0" y="194527"/>
                  </a:cubicBezTo>
                  <a:close/>
                  <a:moveTo>
                    <a:pt x="93259" y="89660"/>
                  </a:moveTo>
                  <a:cubicBezTo>
                    <a:pt x="114511" y="89660"/>
                    <a:pt x="126248" y="76354"/>
                    <a:pt x="126248" y="58929"/>
                  </a:cubicBezTo>
                  <a:cubicBezTo>
                    <a:pt x="126248" y="41503"/>
                    <a:pt x="114511" y="27880"/>
                    <a:pt x="93259" y="27880"/>
                  </a:cubicBezTo>
                  <a:lnTo>
                    <a:pt x="31721" y="27880"/>
                  </a:lnTo>
                  <a:lnTo>
                    <a:pt x="31721" y="89660"/>
                  </a:lnTo>
                  <a:lnTo>
                    <a:pt x="93259" y="89660"/>
                  </a:lnTo>
                  <a:close/>
                  <a:moveTo>
                    <a:pt x="94845" y="183439"/>
                  </a:moveTo>
                  <a:cubicBezTo>
                    <a:pt x="117049" y="183439"/>
                    <a:pt x="130372" y="170766"/>
                    <a:pt x="130372" y="150173"/>
                  </a:cubicBezTo>
                  <a:cubicBezTo>
                    <a:pt x="130372" y="132748"/>
                    <a:pt x="118318" y="117540"/>
                    <a:pt x="94845" y="117540"/>
                  </a:cubicBezTo>
                  <a:lnTo>
                    <a:pt x="31721" y="117540"/>
                  </a:lnTo>
                  <a:lnTo>
                    <a:pt x="31721" y="183439"/>
                  </a:lnTo>
                  <a:lnTo>
                    <a:pt x="94845" y="183439"/>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40"/>
            <p:cNvSpPr/>
            <p:nvPr/>
          </p:nvSpPr>
          <p:spPr>
            <a:xfrm>
              <a:off x="2927028"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40"/>
            <p:cNvSpPr/>
            <p:nvPr/>
          </p:nvSpPr>
          <p:spPr>
            <a:xfrm>
              <a:off x="2997131" y="5407591"/>
              <a:ext cx="213162" cy="218605"/>
            </a:xfrm>
            <a:custGeom>
              <a:rect b="b" l="l" r="r" t="t"/>
              <a:pathLst>
                <a:path extrusionOk="0" h="218605" w="213162">
                  <a:moveTo>
                    <a:pt x="106581" y="0"/>
                  </a:moveTo>
                  <a:cubicBezTo>
                    <a:pt x="169705" y="0"/>
                    <a:pt x="213162" y="46573"/>
                    <a:pt x="213162" y="109303"/>
                  </a:cubicBezTo>
                  <a:cubicBezTo>
                    <a:pt x="213162"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40"/>
            <p:cNvSpPr/>
            <p:nvPr/>
          </p:nvSpPr>
          <p:spPr>
            <a:xfrm>
              <a:off x="3224885" y="5411076"/>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2"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40"/>
            <p:cNvSpPr/>
            <p:nvPr/>
          </p:nvSpPr>
          <p:spPr>
            <a:xfrm>
              <a:off x="3422187" y="5409492"/>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40"/>
            <p:cNvSpPr/>
            <p:nvPr/>
          </p:nvSpPr>
          <p:spPr>
            <a:xfrm>
              <a:off x="3492290" y="5407591"/>
              <a:ext cx="185882" cy="218605"/>
            </a:xfrm>
            <a:custGeom>
              <a:rect b="b" l="l" r="r" t="t"/>
              <a:pathLst>
                <a:path extrusionOk="0" h="218605" w="185882">
                  <a:moveTo>
                    <a:pt x="0" y="109303"/>
                  </a:moveTo>
                  <a:cubicBezTo>
                    <a:pt x="0" y="44355"/>
                    <a:pt x="48215" y="0"/>
                    <a:pt x="108484" y="0"/>
                  </a:cubicBezTo>
                  <a:cubicBezTo>
                    <a:pt x="141474" y="0"/>
                    <a:pt x="164947" y="12356"/>
                    <a:pt x="182076" y="31048"/>
                  </a:cubicBezTo>
                  <a:cubicBezTo>
                    <a:pt x="184614" y="33583"/>
                    <a:pt x="185883" y="37385"/>
                    <a:pt x="185883" y="41187"/>
                  </a:cubicBezTo>
                  <a:cubicBezTo>
                    <a:pt x="185883" y="49424"/>
                    <a:pt x="179221" y="56077"/>
                    <a:pt x="170974" y="56077"/>
                  </a:cubicBezTo>
                  <a:cubicBezTo>
                    <a:pt x="166216" y="56077"/>
                    <a:pt x="162092" y="54176"/>
                    <a:pt x="159555" y="51008"/>
                  </a:cubicBezTo>
                  <a:cubicBezTo>
                    <a:pt x="147184" y="37068"/>
                    <a:pt x="129103" y="28197"/>
                    <a:pt x="108484" y="28197"/>
                  </a:cubicBezTo>
                  <a:cubicBezTo>
                    <a:pt x="65662" y="28197"/>
                    <a:pt x="32672" y="61780"/>
                    <a:pt x="32672" y="109303"/>
                  </a:cubicBezTo>
                  <a:cubicBezTo>
                    <a:pt x="32672" y="156509"/>
                    <a:pt x="65662" y="190409"/>
                    <a:pt x="108484" y="190409"/>
                  </a:cubicBezTo>
                  <a:cubicBezTo>
                    <a:pt x="129103" y="190409"/>
                    <a:pt x="147184" y="181538"/>
                    <a:pt x="159872" y="167598"/>
                  </a:cubicBezTo>
                  <a:cubicBezTo>
                    <a:pt x="162409" y="164430"/>
                    <a:pt x="166216" y="162529"/>
                    <a:pt x="170974" y="162529"/>
                  </a:cubicBezTo>
                  <a:cubicBezTo>
                    <a:pt x="179221" y="162529"/>
                    <a:pt x="185883" y="169182"/>
                    <a:pt x="185883" y="177419"/>
                  </a:cubicBezTo>
                  <a:cubicBezTo>
                    <a:pt x="185883" y="181221"/>
                    <a:pt x="184614" y="185023"/>
                    <a:pt x="182076" y="187557"/>
                  </a:cubicBezTo>
                  <a:cubicBezTo>
                    <a:pt x="164630" y="206250"/>
                    <a:pt x="141474" y="218606"/>
                    <a:pt x="108484" y="218606"/>
                  </a:cubicBezTo>
                  <a:cubicBezTo>
                    <a:pt x="48215" y="218606"/>
                    <a:pt x="0" y="174251"/>
                    <a:pt x="0" y="109303"/>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0"/>
            <p:cNvSpPr/>
            <p:nvPr/>
          </p:nvSpPr>
          <p:spPr>
            <a:xfrm>
              <a:off x="3697839" y="5409492"/>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1" y="0"/>
                    <a:pt x="118635" y="7604"/>
                    <a:pt x="122759" y="17742"/>
                  </a:cubicBezTo>
                  <a:lnTo>
                    <a:pt x="192544" y="192310"/>
                  </a:lnTo>
                  <a:cubicBezTo>
                    <a:pt x="193178" y="193894"/>
                    <a:pt x="193813" y="196112"/>
                    <a:pt x="193813" y="198329"/>
                  </a:cubicBezTo>
                  <a:close/>
                  <a:moveTo>
                    <a:pt x="138936" y="140985"/>
                  </a:moveTo>
                  <a:lnTo>
                    <a:pt x="96748" y="29147"/>
                  </a:lnTo>
                  <a:lnTo>
                    <a:pt x="54876" y="140985"/>
                  </a:lnTo>
                  <a:lnTo>
                    <a:pt x="138936" y="140985"/>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40"/>
            <p:cNvSpPr/>
            <p:nvPr/>
          </p:nvSpPr>
          <p:spPr>
            <a:xfrm>
              <a:off x="3924007" y="5411076"/>
              <a:ext cx="157651" cy="212902"/>
            </a:xfrm>
            <a:custGeom>
              <a:rect b="b" l="l" r="r" t="t"/>
              <a:pathLst>
                <a:path extrusionOk="0" h="212902" w="157651">
                  <a:moveTo>
                    <a:pt x="157652" y="198329"/>
                  </a:moveTo>
                  <a:cubicBezTo>
                    <a:pt x="157652"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80" y="188508"/>
                  </a:lnTo>
                  <a:cubicBezTo>
                    <a:pt x="156383" y="190726"/>
                    <a:pt x="157652" y="193260"/>
                    <a:pt x="157652"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40"/>
            <p:cNvSpPr/>
            <p:nvPr/>
          </p:nvSpPr>
          <p:spPr>
            <a:xfrm>
              <a:off x="4120041"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4" y="6336"/>
                    <a:pt x="143694" y="14257"/>
                  </a:cubicBezTo>
                  <a:cubicBezTo>
                    <a:pt x="143694"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4" y="189458"/>
                    <a:pt x="143694" y="197062"/>
                  </a:cubicBezTo>
                  <a:cubicBezTo>
                    <a:pt x="143694"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40"/>
            <p:cNvSpPr/>
            <p:nvPr/>
          </p:nvSpPr>
          <p:spPr>
            <a:xfrm>
              <a:off x="4292537"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40"/>
            <p:cNvSpPr/>
            <p:nvPr/>
          </p:nvSpPr>
          <p:spPr>
            <a:xfrm>
              <a:off x="4488951"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40"/>
            <p:cNvSpPr/>
            <p:nvPr/>
          </p:nvSpPr>
          <p:spPr>
            <a:xfrm>
              <a:off x="4558673" y="5407908"/>
              <a:ext cx="159554" cy="218288"/>
            </a:xfrm>
            <a:custGeom>
              <a:rect b="b" l="l" r="r" t="t"/>
              <a:pathLst>
                <a:path extrusionOk="0" h="218288" w="159554">
                  <a:moveTo>
                    <a:pt x="0" y="181855"/>
                  </a:moveTo>
                  <a:cubicBezTo>
                    <a:pt x="0" y="173617"/>
                    <a:pt x="6978" y="166647"/>
                    <a:pt x="15226" y="166647"/>
                  </a:cubicBezTo>
                  <a:cubicBezTo>
                    <a:pt x="18715" y="166647"/>
                    <a:pt x="22204" y="167915"/>
                    <a:pt x="24742" y="169815"/>
                  </a:cubicBezTo>
                  <a:cubicBezTo>
                    <a:pt x="39016" y="181221"/>
                    <a:pt x="57731"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7" y="20593"/>
                  </a:cubicBezTo>
                  <a:cubicBezTo>
                    <a:pt x="149721" y="23128"/>
                    <a:pt x="152259" y="27563"/>
                    <a:pt x="152259" y="32632"/>
                  </a:cubicBezTo>
                  <a:cubicBezTo>
                    <a:pt x="152259" y="40870"/>
                    <a:pt x="145597" y="47840"/>
                    <a:pt x="137350" y="47840"/>
                  </a:cubicBezTo>
                  <a:cubicBezTo>
                    <a:pt x="133861" y="47840"/>
                    <a:pt x="130689" y="46573"/>
                    <a:pt x="128468" y="44988"/>
                  </a:cubicBezTo>
                  <a:cubicBezTo>
                    <a:pt x="113560" y="33266"/>
                    <a:pt x="95162" y="28197"/>
                    <a:pt x="77716" y="28197"/>
                  </a:cubicBezTo>
                  <a:cubicBezTo>
                    <a:pt x="51704" y="28197"/>
                    <a:pt x="35527" y="40236"/>
                    <a:pt x="35527" y="57978"/>
                  </a:cubicBezTo>
                  <a:cubicBezTo>
                    <a:pt x="35527" y="76987"/>
                    <a:pt x="58366" y="83007"/>
                    <a:pt x="84694" y="89660"/>
                  </a:cubicBezTo>
                  <a:cubicBezTo>
                    <a:pt x="119269" y="98848"/>
                    <a:pt x="159554" y="109620"/>
                    <a:pt x="159554" y="154608"/>
                  </a:cubicBezTo>
                  <a:cubicBezTo>
                    <a:pt x="159554" y="187557"/>
                    <a:pt x="136716" y="218289"/>
                    <a:pt x="79619" y="218289"/>
                  </a:cubicBezTo>
                  <a:cubicBezTo>
                    <a:pt x="48532" y="218289"/>
                    <a:pt x="24108" y="208784"/>
                    <a:pt x="6027" y="193894"/>
                  </a:cubicBezTo>
                  <a:cubicBezTo>
                    <a:pt x="2601" y="191042"/>
                    <a:pt x="0" y="186924"/>
                    <a:pt x="0" y="181855"/>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40"/>
            <p:cNvSpPr/>
            <p:nvPr/>
          </p:nvSpPr>
          <p:spPr>
            <a:xfrm>
              <a:off x="473700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4" y="0"/>
                    <a:pt x="166216" y="6336"/>
                    <a:pt x="166216" y="14257"/>
                  </a:cubicBezTo>
                  <a:cubicBezTo>
                    <a:pt x="166216" y="21861"/>
                    <a:pt x="159554"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40"/>
            <p:cNvSpPr/>
            <p:nvPr/>
          </p:nvSpPr>
          <p:spPr>
            <a:xfrm>
              <a:off x="4934245"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90"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40"/>
            <p:cNvSpPr/>
            <p:nvPr/>
          </p:nvSpPr>
          <p:spPr>
            <a:xfrm>
              <a:off x="5116068" y="5409492"/>
              <a:ext cx="179538" cy="214487"/>
            </a:xfrm>
            <a:custGeom>
              <a:rect b="b" l="l" r="r" t="t"/>
              <a:pathLst>
                <a:path extrusionOk="0" h="214487" w="179538">
                  <a:moveTo>
                    <a:pt x="144012" y="206250"/>
                  </a:moveTo>
                  <a:lnTo>
                    <a:pt x="31721" y="50691"/>
                  </a:lnTo>
                  <a:lnTo>
                    <a:pt x="31721" y="198646"/>
                  </a:lnTo>
                  <a:cubicBezTo>
                    <a:pt x="31721" y="207200"/>
                    <a:pt x="24742" y="214487"/>
                    <a:pt x="16177"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6" y="0"/>
                    <a:pt x="163361" y="0"/>
                  </a:cubicBezTo>
                  <a:cubicBezTo>
                    <a:pt x="172243" y="0"/>
                    <a:pt x="179539" y="7287"/>
                    <a:pt x="179539" y="15841"/>
                  </a:cubicBezTo>
                  <a:lnTo>
                    <a:pt x="179539" y="194844"/>
                  </a:lnTo>
                  <a:cubicBezTo>
                    <a:pt x="179539" y="205616"/>
                    <a:pt x="170657" y="214487"/>
                    <a:pt x="159872" y="214487"/>
                  </a:cubicBezTo>
                  <a:cubicBezTo>
                    <a:pt x="153210" y="214487"/>
                    <a:pt x="147501" y="211636"/>
                    <a:pt x="144012" y="206250"/>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40"/>
            <p:cNvSpPr/>
            <p:nvPr/>
          </p:nvSpPr>
          <p:spPr>
            <a:xfrm>
              <a:off x="5326947" y="5411076"/>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40"/>
            <p:cNvSpPr/>
            <p:nvPr/>
          </p:nvSpPr>
          <p:spPr>
            <a:xfrm>
              <a:off x="5524249" y="5409492"/>
              <a:ext cx="31720" cy="214487"/>
            </a:xfrm>
            <a:custGeom>
              <a:rect b="b" l="l" r="r" t="t"/>
              <a:pathLst>
                <a:path extrusionOk="0" h="214487" w="31720">
                  <a:moveTo>
                    <a:pt x="0" y="198646"/>
                  </a:moveTo>
                  <a:lnTo>
                    <a:pt x="0" y="15841"/>
                  </a:lnTo>
                  <a:cubicBezTo>
                    <a:pt x="0" y="7287"/>
                    <a:pt x="7296" y="0"/>
                    <a:pt x="16178" y="0"/>
                  </a:cubicBezTo>
                  <a:cubicBezTo>
                    <a:pt x="24742" y="0"/>
                    <a:pt x="31721" y="7287"/>
                    <a:pt x="31721" y="15841"/>
                  </a:cubicBezTo>
                  <a:lnTo>
                    <a:pt x="31721" y="198646"/>
                  </a:lnTo>
                  <a:cubicBezTo>
                    <a:pt x="31721" y="207200"/>
                    <a:pt x="24742" y="214487"/>
                    <a:pt x="16178" y="214487"/>
                  </a:cubicBezTo>
                  <a:cubicBezTo>
                    <a:pt x="7296" y="214487"/>
                    <a:pt x="0" y="207200"/>
                    <a:pt x="0" y="198646"/>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40"/>
            <p:cNvSpPr/>
            <p:nvPr/>
          </p:nvSpPr>
          <p:spPr>
            <a:xfrm>
              <a:off x="5603233" y="5411076"/>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0F98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40"/>
            <p:cNvSpPr/>
            <p:nvPr/>
          </p:nvSpPr>
          <p:spPr>
            <a:xfrm>
              <a:off x="526095" y="5738984"/>
              <a:ext cx="121807" cy="216704"/>
            </a:xfrm>
            <a:custGeom>
              <a:rect b="b" l="l" r="r" t="t"/>
              <a:pathLst>
                <a:path extrusionOk="0" h="216704" w="121807">
                  <a:moveTo>
                    <a:pt x="0" y="190092"/>
                  </a:moveTo>
                  <a:cubicBezTo>
                    <a:pt x="0" y="181855"/>
                    <a:pt x="6344" y="175518"/>
                    <a:pt x="14274" y="175518"/>
                  </a:cubicBezTo>
                  <a:cubicBezTo>
                    <a:pt x="17129" y="175518"/>
                    <a:pt x="19984" y="176469"/>
                    <a:pt x="22204" y="178053"/>
                  </a:cubicBezTo>
                  <a:cubicBezTo>
                    <a:pt x="29817" y="184389"/>
                    <a:pt x="38699" y="188508"/>
                    <a:pt x="50436" y="188508"/>
                  </a:cubicBezTo>
                  <a:cubicBezTo>
                    <a:pt x="74861" y="188508"/>
                    <a:pt x="90087" y="172033"/>
                    <a:pt x="90087" y="147321"/>
                  </a:cubicBezTo>
                  <a:lnTo>
                    <a:pt x="90087" y="15841"/>
                  </a:lnTo>
                  <a:cubicBezTo>
                    <a:pt x="90087" y="7287"/>
                    <a:pt x="97382" y="0"/>
                    <a:pt x="105947" y="0"/>
                  </a:cubicBezTo>
                  <a:cubicBezTo>
                    <a:pt x="114829" y="0"/>
                    <a:pt x="121807" y="7287"/>
                    <a:pt x="121807" y="15841"/>
                  </a:cubicBezTo>
                  <a:lnTo>
                    <a:pt x="121807" y="147638"/>
                  </a:lnTo>
                  <a:cubicBezTo>
                    <a:pt x="121807" y="194527"/>
                    <a:pt x="91990" y="216705"/>
                    <a:pt x="52656" y="216705"/>
                  </a:cubicBezTo>
                  <a:cubicBezTo>
                    <a:pt x="34893" y="216705"/>
                    <a:pt x="19667" y="212269"/>
                    <a:pt x="6027" y="201498"/>
                  </a:cubicBezTo>
                  <a:cubicBezTo>
                    <a:pt x="2220" y="198963"/>
                    <a:pt x="0" y="194844"/>
                    <a:pt x="0" y="19009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0"/>
            <p:cNvSpPr/>
            <p:nvPr/>
          </p:nvSpPr>
          <p:spPr>
            <a:xfrm>
              <a:off x="695166" y="5738984"/>
              <a:ext cx="177952" cy="216704"/>
            </a:xfrm>
            <a:custGeom>
              <a:rect b="b" l="l" r="r" t="t"/>
              <a:pathLst>
                <a:path extrusionOk="0" h="216704" w="177952">
                  <a:moveTo>
                    <a:pt x="0" y="15841"/>
                  </a:moveTo>
                  <a:cubicBezTo>
                    <a:pt x="0" y="7287"/>
                    <a:pt x="7296" y="0"/>
                    <a:pt x="16177"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2"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0"/>
            <p:cNvSpPr/>
            <p:nvPr/>
          </p:nvSpPr>
          <p:spPr>
            <a:xfrm>
              <a:off x="920382" y="5738984"/>
              <a:ext cx="31720" cy="214487"/>
            </a:xfrm>
            <a:custGeom>
              <a:rect b="b" l="l" r="r" t="t"/>
              <a:pathLst>
                <a:path extrusionOk="0" h="214487" w="31720">
                  <a:moveTo>
                    <a:pt x="0" y="198646"/>
                  </a:moveTo>
                  <a:lnTo>
                    <a:pt x="0" y="15841"/>
                  </a:lnTo>
                  <a:cubicBezTo>
                    <a:pt x="0" y="7287"/>
                    <a:pt x="7296" y="0"/>
                    <a:pt x="16177" y="0"/>
                  </a:cubicBezTo>
                  <a:cubicBezTo>
                    <a:pt x="24742" y="0"/>
                    <a:pt x="31721" y="7287"/>
                    <a:pt x="31721" y="15841"/>
                  </a:cubicBezTo>
                  <a:lnTo>
                    <a:pt x="31721" y="198646"/>
                  </a:lnTo>
                  <a:cubicBezTo>
                    <a:pt x="31721" y="207200"/>
                    <a:pt x="24742" y="214487"/>
                    <a:pt x="16177" y="214487"/>
                  </a:cubicBezTo>
                  <a:cubicBezTo>
                    <a:pt x="7296" y="214487"/>
                    <a:pt x="0" y="207200"/>
                    <a:pt x="0" y="198646"/>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0"/>
            <p:cNvSpPr/>
            <p:nvPr/>
          </p:nvSpPr>
          <p:spPr>
            <a:xfrm>
              <a:off x="990168" y="5737400"/>
              <a:ext cx="159554" cy="218288"/>
            </a:xfrm>
            <a:custGeom>
              <a:rect b="b" l="l" r="r" t="t"/>
              <a:pathLst>
                <a:path extrusionOk="0" h="218288" w="159554">
                  <a:moveTo>
                    <a:pt x="0" y="181855"/>
                  </a:moveTo>
                  <a:cubicBezTo>
                    <a:pt x="0" y="173617"/>
                    <a:pt x="6979" y="166647"/>
                    <a:pt x="15226" y="166647"/>
                  </a:cubicBezTo>
                  <a:cubicBezTo>
                    <a:pt x="18715" y="166647"/>
                    <a:pt x="22204" y="167915"/>
                    <a:pt x="24742" y="169816"/>
                  </a:cubicBezTo>
                  <a:cubicBezTo>
                    <a:pt x="39016" y="181221"/>
                    <a:pt x="57732" y="190092"/>
                    <a:pt x="80888" y="190092"/>
                  </a:cubicBezTo>
                  <a:cubicBezTo>
                    <a:pt x="115146" y="190092"/>
                    <a:pt x="127200" y="172667"/>
                    <a:pt x="127200" y="157460"/>
                  </a:cubicBezTo>
                  <a:cubicBezTo>
                    <a:pt x="127200" y="135282"/>
                    <a:pt x="103092" y="128946"/>
                    <a:pt x="76129" y="121976"/>
                  </a:cubicBezTo>
                  <a:cubicBezTo>
                    <a:pt x="42188" y="113105"/>
                    <a:pt x="2855" y="103283"/>
                    <a:pt x="2855" y="60196"/>
                  </a:cubicBezTo>
                  <a:cubicBezTo>
                    <a:pt x="2855" y="25346"/>
                    <a:pt x="33624" y="0"/>
                    <a:pt x="80253" y="0"/>
                  </a:cubicBezTo>
                  <a:cubicBezTo>
                    <a:pt x="105947" y="0"/>
                    <a:pt x="126248" y="6970"/>
                    <a:pt x="145598" y="20593"/>
                  </a:cubicBezTo>
                  <a:cubicBezTo>
                    <a:pt x="149721" y="23128"/>
                    <a:pt x="152259" y="27563"/>
                    <a:pt x="152259" y="32632"/>
                  </a:cubicBezTo>
                  <a:cubicBezTo>
                    <a:pt x="152259" y="40870"/>
                    <a:pt x="145598" y="47840"/>
                    <a:pt x="137350" y="47840"/>
                  </a:cubicBezTo>
                  <a:cubicBezTo>
                    <a:pt x="133861" y="47840"/>
                    <a:pt x="130689" y="46573"/>
                    <a:pt x="128468" y="44988"/>
                  </a:cubicBezTo>
                  <a:cubicBezTo>
                    <a:pt x="113560" y="33266"/>
                    <a:pt x="95162" y="28197"/>
                    <a:pt x="77716" y="28197"/>
                  </a:cubicBezTo>
                  <a:cubicBezTo>
                    <a:pt x="51705" y="28197"/>
                    <a:pt x="35527" y="40236"/>
                    <a:pt x="35527" y="57978"/>
                  </a:cubicBezTo>
                  <a:cubicBezTo>
                    <a:pt x="35527" y="76987"/>
                    <a:pt x="58366" y="83007"/>
                    <a:pt x="84694" y="89660"/>
                  </a:cubicBezTo>
                  <a:cubicBezTo>
                    <a:pt x="119269" y="98848"/>
                    <a:pt x="159555" y="109620"/>
                    <a:pt x="159555" y="154608"/>
                  </a:cubicBezTo>
                  <a:cubicBezTo>
                    <a:pt x="159555" y="187557"/>
                    <a:pt x="136716" y="218289"/>
                    <a:pt x="79619" y="218289"/>
                  </a:cubicBezTo>
                  <a:cubicBezTo>
                    <a:pt x="48533" y="218289"/>
                    <a:pt x="24108" y="208784"/>
                    <a:pt x="6027" y="193894"/>
                  </a:cubicBezTo>
                  <a:cubicBezTo>
                    <a:pt x="2538" y="191042"/>
                    <a:pt x="0" y="186924"/>
                    <a:pt x="0" y="18185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0"/>
            <p:cNvSpPr/>
            <p:nvPr/>
          </p:nvSpPr>
          <p:spPr>
            <a:xfrm>
              <a:off x="1168438" y="5740569"/>
              <a:ext cx="166215" cy="212902"/>
            </a:xfrm>
            <a:custGeom>
              <a:rect b="b" l="l" r="r" t="t"/>
              <a:pathLst>
                <a:path extrusionOk="0" h="212902" w="166215">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0"/>
            <p:cNvSpPr/>
            <p:nvPr/>
          </p:nvSpPr>
          <p:spPr>
            <a:xfrm>
              <a:off x="1447579" y="5738984"/>
              <a:ext cx="179538" cy="214487"/>
            </a:xfrm>
            <a:custGeom>
              <a:rect b="b" l="l" r="r" t="t"/>
              <a:pathLst>
                <a:path extrusionOk="0" h="214487" w="179538">
                  <a:moveTo>
                    <a:pt x="144012" y="206250"/>
                  </a:moveTo>
                  <a:lnTo>
                    <a:pt x="31721" y="50691"/>
                  </a:lnTo>
                  <a:lnTo>
                    <a:pt x="31721" y="198646"/>
                  </a:lnTo>
                  <a:cubicBezTo>
                    <a:pt x="31721" y="207200"/>
                    <a:pt x="24742" y="214487"/>
                    <a:pt x="16178" y="214487"/>
                  </a:cubicBezTo>
                  <a:cubicBezTo>
                    <a:pt x="7296" y="214487"/>
                    <a:pt x="0" y="207200"/>
                    <a:pt x="0" y="198646"/>
                  </a:cubicBezTo>
                  <a:lnTo>
                    <a:pt x="0" y="20910"/>
                  </a:lnTo>
                  <a:cubicBezTo>
                    <a:pt x="0" y="9505"/>
                    <a:pt x="9199" y="0"/>
                    <a:pt x="20936" y="0"/>
                  </a:cubicBezTo>
                  <a:cubicBezTo>
                    <a:pt x="27597" y="0"/>
                    <a:pt x="33941" y="3168"/>
                    <a:pt x="37748" y="8554"/>
                  </a:cubicBezTo>
                  <a:lnTo>
                    <a:pt x="147818" y="159994"/>
                  </a:lnTo>
                  <a:lnTo>
                    <a:pt x="147818" y="15841"/>
                  </a:lnTo>
                  <a:cubicBezTo>
                    <a:pt x="147818" y="7287"/>
                    <a:pt x="154797" y="0"/>
                    <a:pt x="163361" y="0"/>
                  </a:cubicBezTo>
                  <a:cubicBezTo>
                    <a:pt x="172243" y="0"/>
                    <a:pt x="179539" y="7287"/>
                    <a:pt x="179539" y="15841"/>
                  </a:cubicBezTo>
                  <a:lnTo>
                    <a:pt x="179539" y="194844"/>
                  </a:lnTo>
                  <a:cubicBezTo>
                    <a:pt x="179539" y="205616"/>
                    <a:pt x="170657" y="214487"/>
                    <a:pt x="159872" y="214487"/>
                  </a:cubicBezTo>
                  <a:cubicBezTo>
                    <a:pt x="153211" y="214487"/>
                    <a:pt x="147501" y="211636"/>
                    <a:pt x="144012" y="206250"/>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0"/>
            <p:cNvSpPr/>
            <p:nvPr/>
          </p:nvSpPr>
          <p:spPr>
            <a:xfrm>
              <a:off x="1674064" y="5738984"/>
              <a:ext cx="177952" cy="216704"/>
            </a:xfrm>
            <a:custGeom>
              <a:rect b="b" l="l" r="r" t="t"/>
              <a:pathLst>
                <a:path extrusionOk="0" h="216704" w="177952">
                  <a:moveTo>
                    <a:pt x="0" y="15841"/>
                  </a:moveTo>
                  <a:cubicBezTo>
                    <a:pt x="0" y="7287"/>
                    <a:pt x="7296" y="0"/>
                    <a:pt x="16178" y="0"/>
                  </a:cubicBezTo>
                  <a:cubicBezTo>
                    <a:pt x="25059" y="0"/>
                    <a:pt x="32038" y="7287"/>
                    <a:pt x="32038" y="15841"/>
                  </a:cubicBezTo>
                  <a:lnTo>
                    <a:pt x="32038" y="129263"/>
                  </a:lnTo>
                  <a:cubicBezTo>
                    <a:pt x="32038" y="165380"/>
                    <a:pt x="52022" y="188508"/>
                    <a:pt x="89135" y="188508"/>
                  </a:cubicBezTo>
                  <a:cubicBezTo>
                    <a:pt x="126248" y="188508"/>
                    <a:pt x="145915" y="165380"/>
                    <a:pt x="145915" y="129263"/>
                  </a:cubicBezTo>
                  <a:lnTo>
                    <a:pt x="145915" y="15841"/>
                  </a:lnTo>
                  <a:cubicBezTo>
                    <a:pt x="145915" y="7287"/>
                    <a:pt x="153211" y="0"/>
                    <a:pt x="162092" y="0"/>
                  </a:cubicBezTo>
                  <a:cubicBezTo>
                    <a:pt x="170974" y="0"/>
                    <a:pt x="177953" y="7287"/>
                    <a:pt x="177953" y="15841"/>
                  </a:cubicBezTo>
                  <a:lnTo>
                    <a:pt x="177953" y="129896"/>
                  </a:lnTo>
                  <a:cubicBezTo>
                    <a:pt x="177953" y="182488"/>
                    <a:pt x="148453" y="216705"/>
                    <a:pt x="89135" y="216705"/>
                  </a:cubicBezTo>
                  <a:cubicBezTo>
                    <a:pt x="29817" y="216705"/>
                    <a:pt x="0" y="182171"/>
                    <a:pt x="0" y="130213"/>
                  </a:cubicBezTo>
                  <a:lnTo>
                    <a:pt x="0" y="15841"/>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0"/>
            <p:cNvSpPr/>
            <p:nvPr/>
          </p:nvSpPr>
          <p:spPr>
            <a:xfrm>
              <a:off x="1884055" y="5915770"/>
              <a:ext cx="41553" cy="76036"/>
            </a:xfrm>
            <a:custGeom>
              <a:rect b="b" l="l" r="r" t="t"/>
              <a:pathLst>
                <a:path extrusionOk="0" h="76036" w="41553">
                  <a:moveTo>
                    <a:pt x="12688" y="76037"/>
                  </a:moveTo>
                  <a:cubicBezTo>
                    <a:pt x="7930" y="76037"/>
                    <a:pt x="4441" y="72552"/>
                    <a:pt x="4441" y="67483"/>
                  </a:cubicBezTo>
                  <a:cubicBezTo>
                    <a:pt x="4441" y="64948"/>
                    <a:pt x="5392" y="63047"/>
                    <a:pt x="6978" y="61463"/>
                  </a:cubicBezTo>
                  <a:cubicBezTo>
                    <a:pt x="14592" y="53859"/>
                    <a:pt x="20618" y="44672"/>
                    <a:pt x="21887" y="36751"/>
                  </a:cubicBezTo>
                  <a:cubicBezTo>
                    <a:pt x="20936" y="37068"/>
                    <a:pt x="19032" y="37385"/>
                    <a:pt x="17129" y="37385"/>
                  </a:cubicBezTo>
                  <a:cubicBezTo>
                    <a:pt x="7296" y="37385"/>
                    <a:pt x="0" y="29781"/>
                    <a:pt x="0" y="19326"/>
                  </a:cubicBezTo>
                  <a:cubicBezTo>
                    <a:pt x="0" y="8554"/>
                    <a:pt x="8565" y="0"/>
                    <a:pt x="19350" y="0"/>
                  </a:cubicBezTo>
                  <a:cubicBezTo>
                    <a:pt x="31086" y="0"/>
                    <a:pt x="41554" y="9505"/>
                    <a:pt x="41554" y="26296"/>
                  </a:cubicBezTo>
                  <a:cubicBezTo>
                    <a:pt x="41554" y="44672"/>
                    <a:pt x="32355" y="61463"/>
                    <a:pt x="18398" y="73819"/>
                  </a:cubicBezTo>
                  <a:cubicBezTo>
                    <a:pt x="16812" y="75403"/>
                    <a:pt x="14909" y="76037"/>
                    <a:pt x="12688" y="7603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0"/>
            <p:cNvSpPr/>
            <p:nvPr/>
          </p:nvSpPr>
          <p:spPr>
            <a:xfrm>
              <a:off x="2032190" y="5738984"/>
              <a:ext cx="193495" cy="214487"/>
            </a:xfrm>
            <a:custGeom>
              <a:rect b="b" l="l" r="r" t="t"/>
              <a:pathLst>
                <a:path extrusionOk="0" h="214487" w="193495">
                  <a:moveTo>
                    <a:pt x="70737" y="196745"/>
                  </a:moveTo>
                  <a:lnTo>
                    <a:pt x="1586" y="22811"/>
                  </a:lnTo>
                  <a:cubicBezTo>
                    <a:pt x="634" y="20910"/>
                    <a:pt x="0" y="19009"/>
                    <a:pt x="0" y="16791"/>
                  </a:cubicBezTo>
                  <a:cubicBezTo>
                    <a:pt x="0" y="7604"/>
                    <a:pt x="7613" y="0"/>
                    <a:pt x="16812" y="0"/>
                  </a:cubicBezTo>
                  <a:cubicBezTo>
                    <a:pt x="24108" y="0"/>
                    <a:pt x="30135" y="4435"/>
                    <a:pt x="32672" y="10772"/>
                  </a:cubicBezTo>
                  <a:lnTo>
                    <a:pt x="96748" y="178370"/>
                  </a:lnTo>
                  <a:lnTo>
                    <a:pt x="161141" y="10772"/>
                  </a:lnTo>
                  <a:cubicBezTo>
                    <a:pt x="163361" y="4435"/>
                    <a:pt x="169705" y="0"/>
                    <a:pt x="176684" y="0"/>
                  </a:cubicBezTo>
                  <a:cubicBezTo>
                    <a:pt x="186200" y="0"/>
                    <a:pt x="193496" y="7604"/>
                    <a:pt x="193496" y="16791"/>
                  </a:cubicBezTo>
                  <a:cubicBezTo>
                    <a:pt x="193496" y="19009"/>
                    <a:pt x="193178" y="20910"/>
                    <a:pt x="192227" y="22811"/>
                  </a:cubicBezTo>
                  <a:lnTo>
                    <a:pt x="123076" y="196745"/>
                  </a:lnTo>
                  <a:cubicBezTo>
                    <a:pt x="118952" y="206883"/>
                    <a:pt x="108802" y="214487"/>
                    <a:pt x="96748" y="214487"/>
                  </a:cubicBezTo>
                  <a:cubicBezTo>
                    <a:pt x="85011" y="214487"/>
                    <a:pt x="74861" y="206883"/>
                    <a:pt x="70737" y="196745"/>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0"/>
            <p:cNvSpPr/>
            <p:nvPr/>
          </p:nvSpPr>
          <p:spPr>
            <a:xfrm>
              <a:off x="2243132"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0"/>
            <p:cNvSpPr/>
            <p:nvPr/>
          </p:nvSpPr>
          <p:spPr>
            <a:xfrm>
              <a:off x="2485795" y="5737084"/>
              <a:ext cx="213162" cy="218605"/>
            </a:xfrm>
            <a:custGeom>
              <a:rect b="b" l="l" r="r" t="t"/>
              <a:pathLst>
                <a:path extrusionOk="0" h="218605" w="213162">
                  <a:moveTo>
                    <a:pt x="106581" y="0"/>
                  </a:moveTo>
                  <a:cubicBezTo>
                    <a:pt x="169705" y="0"/>
                    <a:pt x="213163" y="46573"/>
                    <a:pt x="213163" y="109303"/>
                  </a:cubicBezTo>
                  <a:cubicBezTo>
                    <a:pt x="213163" y="172033"/>
                    <a:pt x="169705" y="218606"/>
                    <a:pt x="106581" y="218606"/>
                  </a:cubicBezTo>
                  <a:cubicBezTo>
                    <a:pt x="43457" y="218606"/>
                    <a:pt x="0" y="172033"/>
                    <a:pt x="0" y="109303"/>
                  </a:cubicBezTo>
                  <a:cubicBezTo>
                    <a:pt x="0" y="46573"/>
                    <a:pt x="43457" y="0"/>
                    <a:pt x="106581" y="0"/>
                  </a:cubicBezTo>
                  <a:close/>
                  <a:moveTo>
                    <a:pt x="106581" y="28197"/>
                  </a:moveTo>
                  <a:cubicBezTo>
                    <a:pt x="61221" y="28197"/>
                    <a:pt x="32672" y="62730"/>
                    <a:pt x="32672" y="109303"/>
                  </a:cubicBezTo>
                  <a:cubicBezTo>
                    <a:pt x="32672" y="155559"/>
                    <a:pt x="61221" y="190409"/>
                    <a:pt x="106581" y="190409"/>
                  </a:cubicBezTo>
                  <a:cubicBezTo>
                    <a:pt x="151307" y="190409"/>
                    <a:pt x="180490" y="155559"/>
                    <a:pt x="180490" y="109303"/>
                  </a:cubicBezTo>
                  <a:cubicBezTo>
                    <a:pt x="180490" y="62730"/>
                    <a:pt x="151307" y="28197"/>
                    <a:pt x="106581" y="2819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0"/>
            <p:cNvSpPr/>
            <p:nvPr/>
          </p:nvSpPr>
          <p:spPr>
            <a:xfrm>
              <a:off x="2737339" y="5740569"/>
              <a:ext cx="157651" cy="212902"/>
            </a:xfrm>
            <a:custGeom>
              <a:rect b="b" l="l" r="r" t="t"/>
              <a:pathLst>
                <a:path extrusionOk="0" h="212902" w="157651">
                  <a:moveTo>
                    <a:pt x="157651" y="198329"/>
                  </a:moveTo>
                  <a:cubicBezTo>
                    <a:pt x="157651" y="204982"/>
                    <a:pt x="151624"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40"/>
            <p:cNvSpPr/>
            <p:nvPr/>
          </p:nvSpPr>
          <p:spPr>
            <a:xfrm>
              <a:off x="3015212" y="5738984"/>
              <a:ext cx="129420" cy="212902"/>
            </a:xfrm>
            <a:custGeom>
              <a:rect b="b" l="l" r="r" t="t"/>
              <a:pathLst>
                <a:path extrusionOk="0" h="212902" w="129420">
                  <a:moveTo>
                    <a:pt x="0" y="196112"/>
                  </a:moveTo>
                  <a:lnTo>
                    <a:pt x="0" y="15841"/>
                  </a:lnTo>
                  <a:cubicBezTo>
                    <a:pt x="0" y="7287"/>
                    <a:pt x="7296" y="0"/>
                    <a:pt x="16178" y="0"/>
                  </a:cubicBezTo>
                  <a:cubicBezTo>
                    <a:pt x="24742" y="0"/>
                    <a:pt x="31721" y="7287"/>
                    <a:pt x="31721" y="15841"/>
                  </a:cubicBezTo>
                  <a:lnTo>
                    <a:pt x="31721" y="185023"/>
                  </a:lnTo>
                  <a:lnTo>
                    <a:pt x="115146" y="185023"/>
                  </a:lnTo>
                  <a:cubicBezTo>
                    <a:pt x="122759" y="185023"/>
                    <a:pt x="129420" y="191042"/>
                    <a:pt x="129420" y="198646"/>
                  </a:cubicBezTo>
                  <a:cubicBezTo>
                    <a:pt x="129420" y="206567"/>
                    <a:pt x="122759" y="212903"/>
                    <a:pt x="115146" y="212903"/>
                  </a:cubicBezTo>
                  <a:lnTo>
                    <a:pt x="17129" y="212903"/>
                  </a:lnTo>
                  <a:cubicBezTo>
                    <a:pt x="6027" y="212903"/>
                    <a:pt x="0" y="206883"/>
                    <a:pt x="0" y="19611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40"/>
            <p:cNvSpPr/>
            <p:nvPr/>
          </p:nvSpPr>
          <p:spPr>
            <a:xfrm>
              <a:off x="3163030" y="5738984"/>
              <a:ext cx="193812" cy="214487"/>
            </a:xfrm>
            <a:custGeom>
              <a:rect b="b" l="l" r="r" t="t"/>
              <a:pathLst>
                <a:path extrusionOk="0" h="214487" w="193812">
                  <a:moveTo>
                    <a:pt x="193813" y="198329"/>
                  </a:moveTo>
                  <a:cubicBezTo>
                    <a:pt x="193813" y="207200"/>
                    <a:pt x="186517" y="214487"/>
                    <a:pt x="177635" y="214487"/>
                  </a:cubicBezTo>
                  <a:cubicBezTo>
                    <a:pt x="170657" y="214487"/>
                    <a:pt x="164630" y="210052"/>
                    <a:pt x="162727" y="204349"/>
                  </a:cubicBezTo>
                  <a:lnTo>
                    <a:pt x="149404" y="169182"/>
                  </a:lnTo>
                  <a:lnTo>
                    <a:pt x="44409" y="169182"/>
                  </a:lnTo>
                  <a:lnTo>
                    <a:pt x="31086" y="204349"/>
                  </a:lnTo>
                  <a:cubicBezTo>
                    <a:pt x="28866" y="210052"/>
                    <a:pt x="22839" y="214487"/>
                    <a:pt x="16177" y="214487"/>
                  </a:cubicBezTo>
                  <a:cubicBezTo>
                    <a:pt x="7296" y="214487"/>
                    <a:pt x="0" y="207200"/>
                    <a:pt x="0" y="198329"/>
                  </a:cubicBezTo>
                  <a:cubicBezTo>
                    <a:pt x="0" y="196428"/>
                    <a:pt x="634" y="194211"/>
                    <a:pt x="1269" y="192310"/>
                  </a:cubicBezTo>
                  <a:lnTo>
                    <a:pt x="71054" y="17742"/>
                  </a:lnTo>
                  <a:cubicBezTo>
                    <a:pt x="74861" y="7604"/>
                    <a:pt x="85011" y="0"/>
                    <a:pt x="96748" y="0"/>
                  </a:cubicBezTo>
                  <a:cubicBezTo>
                    <a:pt x="108802" y="0"/>
                    <a:pt x="118635" y="7604"/>
                    <a:pt x="122759" y="17742"/>
                  </a:cubicBezTo>
                  <a:lnTo>
                    <a:pt x="192544" y="192310"/>
                  </a:lnTo>
                  <a:cubicBezTo>
                    <a:pt x="193178" y="193894"/>
                    <a:pt x="193813" y="196112"/>
                    <a:pt x="193813" y="198329"/>
                  </a:cubicBezTo>
                  <a:close/>
                  <a:moveTo>
                    <a:pt x="138936" y="140985"/>
                  </a:moveTo>
                  <a:lnTo>
                    <a:pt x="96748" y="29147"/>
                  </a:lnTo>
                  <a:lnTo>
                    <a:pt x="54877" y="140985"/>
                  </a:lnTo>
                  <a:lnTo>
                    <a:pt x="138936" y="140985"/>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40"/>
            <p:cNvSpPr/>
            <p:nvPr/>
          </p:nvSpPr>
          <p:spPr>
            <a:xfrm>
              <a:off x="3346375" y="5740569"/>
              <a:ext cx="166216" cy="212902"/>
            </a:xfrm>
            <a:custGeom>
              <a:rect b="b" l="l" r="r" t="t"/>
              <a:pathLst>
                <a:path extrusionOk="0" h="212902" w="166216">
                  <a:moveTo>
                    <a:pt x="67248" y="197062"/>
                  </a:moveTo>
                  <a:lnTo>
                    <a:pt x="67248" y="27880"/>
                  </a:lnTo>
                  <a:lnTo>
                    <a:pt x="13957" y="27880"/>
                  </a:lnTo>
                  <a:cubicBezTo>
                    <a:pt x="6344" y="27880"/>
                    <a:pt x="0" y="21861"/>
                    <a:pt x="0" y="14257"/>
                  </a:cubicBezTo>
                  <a:cubicBezTo>
                    <a:pt x="0" y="6336"/>
                    <a:pt x="6344" y="0"/>
                    <a:pt x="13957" y="0"/>
                  </a:cubicBezTo>
                  <a:lnTo>
                    <a:pt x="151942" y="0"/>
                  </a:lnTo>
                  <a:cubicBezTo>
                    <a:pt x="159555" y="0"/>
                    <a:pt x="166216" y="6336"/>
                    <a:pt x="166216" y="14257"/>
                  </a:cubicBezTo>
                  <a:cubicBezTo>
                    <a:pt x="166216" y="21861"/>
                    <a:pt x="159555" y="27880"/>
                    <a:pt x="151942" y="27880"/>
                  </a:cubicBezTo>
                  <a:lnTo>
                    <a:pt x="98968" y="27880"/>
                  </a:lnTo>
                  <a:lnTo>
                    <a:pt x="98968" y="197062"/>
                  </a:lnTo>
                  <a:cubicBezTo>
                    <a:pt x="98968" y="205616"/>
                    <a:pt x="91673" y="212903"/>
                    <a:pt x="83108" y="212903"/>
                  </a:cubicBezTo>
                  <a:cubicBezTo>
                    <a:pt x="74226" y="212903"/>
                    <a:pt x="67248" y="205616"/>
                    <a:pt x="67248" y="197062"/>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40"/>
            <p:cNvSpPr/>
            <p:nvPr/>
          </p:nvSpPr>
          <p:spPr>
            <a:xfrm>
              <a:off x="3543677" y="5740569"/>
              <a:ext cx="143694" cy="211318"/>
            </a:xfrm>
            <a:custGeom>
              <a:rect b="b" l="l" r="r" t="t"/>
              <a:pathLst>
                <a:path extrusionOk="0" h="211318" w="143694">
                  <a:moveTo>
                    <a:pt x="0" y="194527"/>
                  </a:moveTo>
                  <a:lnTo>
                    <a:pt x="0" y="16791"/>
                  </a:lnTo>
                  <a:cubicBezTo>
                    <a:pt x="0" y="6020"/>
                    <a:pt x="6027" y="0"/>
                    <a:pt x="17129" y="0"/>
                  </a:cubicBezTo>
                  <a:lnTo>
                    <a:pt x="129420" y="0"/>
                  </a:lnTo>
                  <a:cubicBezTo>
                    <a:pt x="137033" y="0"/>
                    <a:pt x="143695" y="6336"/>
                    <a:pt x="143695" y="14257"/>
                  </a:cubicBezTo>
                  <a:cubicBezTo>
                    <a:pt x="143695" y="21861"/>
                    <a:pt x="137033" y="27880"/>
                    <a:pt x="129420" y="27880"/>
                  </a:cubicBezTo>
                  <a:lnTo>
                    <a:pt x="31721" y="27880"/>
                  </a:lnTo>
                  <a:lnTo>
                    <a:pt x="31721" y="89660"/>
                  </a:lnTo>
                  <a:lnTo>
                    <a:pt x="127200" y="89660"/>
                  </a:lnTo>
                  <a:cubicBezTo>
                    <a:pt x="134813" y="89660"/>
                    <a:pt x="141474" y="95680"/>
                    <a:pt x="141474" y="103283"/>
                  </a:cubicBezTo>
                  <a:cubicBezTo>
                    <a:pt x="141474" y="111204"/>
                    <a:pt x="134813" y="117540"/>
                    <a:pt x="127200" y="117540"/>
                  </a:cubicBezTo>
                  <a:lnTo>
                    <a:pt x="31721" y="117540"/>
                  </a:lnTo>
                  <a:lnTo>
                    <a:pt x="31721" y="183439"/>
                  </a:lnTo>
                  <a:lnTo>
                    <a:pt x="129420" y="183439"/>
                  </a:lnTo>
                  <a:cubicBezTo>
                    <a:pt x="137033" y="183439"/>
                    <a:pt x="143695" y="189458"/>
                    <a:pt x="143695" y="197062"/>
                  </a:cubicBezTo>
                  <a:cubicBezTo>
                    <a:pt x="143695" y="204982"/>
                    <a:pt x="137033" y="211319"/>
                    <a:pt x="129420" y="211319"/>
                  </a:cubicBezTo>
                  <a:lnTo>
                    <a:pt x="17129" y="211319"/>
                  </a:lnTo>
                  <a:cubicBezTo>
                    <a:pt x="6027" y="211319"/>
                    <a:pt x="0" y="205299"/>
                    <a:pt x="0" y="194527"/>
                  </a:cubicBez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40"/>
            <p:cNvSpPr/>
            <p:nvPr/>
          </p:nvSpPr>
          <p:spPr>
            <a:xfrm>
              <a:off x="3725436" y="5740569"/>
              <a:ext cx="157651" cy="212902"/>
            </a:xfrm>
            <a:custGeom>
              <a:rect b="b" l="l" r="r" t="t"/>
              <a:pathLst>
                <a:path extrusionOk="0" h="212902" w="157651">
                  <a:moveTo>
                    <a:pt x="157651" y="198329"/>
                  </a:moveTo>
                  <a:cubicBezTo>
                    <a:pt x="157651" y="204982"/>
                    <a:pt x="151625" y="212903"/>
                    <a:pt x="142743" y="212903"/>
                  </a:cubicBezTo>
                  <a:cubicBezTo>
                    <a:pt x="137350" y="212903"/>
                    <a:pt x="132275" y="210368"/>
                    <a:pt x="129420" y="206250"/>
                  </a:cubicBezTo>
                  <a:lnTo>
                    <a:pt x="76447" y="129896"/>
                  </a:lnTo>
                  <a:lnTo>
                    <a:pt x="31721" y="129896"/>
                  </a:lnTo>
                  <a:lnTo>
                    <a:pt x="31721" y="197062"/>
                  </a:lnTo>
                  <a:cubicBezTo>
                    <a:pt x="31721" y="205616"/>
                    <a:pt x="24742" y="212903"/>
                    <a:pt x="16177" y="212903"/>
                  </a:cubicBezTo>
                  <a:cubicBezTo>
                    <a:pt x="7296" y="212903"/>
                    <a:pt x="0" y="205616"/>
                    <a:pt x="0" y="197062"/>
                  </a:cubicBezTo>
                  <a:lnTo>
                    <a:pt x="0" y="16791"/>
                  </a:lnTo>
                  <a:cubicBezTo>
                    <a:pt x="0" y="6020"/>
                    <a:pt x="6027" y="0"/>
                    <a:pt x="17129" y="0"/>
                  </a:cubicBezTo>
                  <a:lnTo>
                    <a:pt x="89135" y="0"/>
                  </a:lnTo>
                  <a:cubicBezTo>
                    <a:pt x="129420" y="0"/>
                    <a:pt x="157017" y="25979"/>
                    <a:pt x="157017" y="64948"/>
                  </a:cubicBezTo>
                  <a:cubicBezTo>
                    <a:pt x="157017" y="100432"/>
                    <a:pt x="134813" y="120708"/>
                    <a:pt x="109753" y="125778"/>
                  </a:cubicBezTo>
                  <a:lnTo>
                    <a:pt x="154479" y="188508"/>
                  </a:lnTo>
                  <a:cubicBezTo>
                    <a:pt x="156383" y="190726"/>
                    <a:pt x="157651" y="193260"/>
                    <a:pt x="157651" y="198329"/>
                  </a:cubicBezTo>
                  <a:close/>
                  <a:moveTo>
                    <a:pt x="31721" y="102016"/>
                  </a:moveTo>
                  <a:lnTo>
                    <a:pt x="85011" y="102016"/>
                  </a:lnTo>
                  <a:cubicBezTo>
                    <a:pt x="107850" y="102016"/>
                    <a:pt x="124345" y="87125"/>
                    <a:pt x="124345" y="64948"/>
                  </a:cubicBezTo>
                  <a:cubicBezTo>
                    <a:pt x="124345" y="42771"/>
                    <a:pt x="107850" y="27880"/>
                    <a:pt x="85011" y="27880"/>
                  </a:cubicBezTo>
                  <a:lnTo>
                    <a:pt x="31721" y="27880"/>
                  </a:lnTo>
                  <a:lnTo>
                    <a:pt x="31721" y="102016"/>
                  </a:lnTo>
                  <a:close/>
                </a:path>
              </a:pathLst>
            </a:custGeom>
            <a:solidFill>
              <a:srgbClr val="80B1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4" name="Google Shape;664;p40"/>
          <p:cNvGrpSpPr/>
          <p:nvPr/>
        </p:nvGrpSpPr>
        <p:grpSpPr>
          <a:xfrm>
            <a:off x="6250872" y="3764679"/>
            <a:ext cx="3855911" cy="967234"/>
            <a:chOff x="534779" y="424223"/>
            <a:chExt cx="3855911" cy="967234"/>
          </a:xfrm>
        </p:grpSpPr>
        <p:sp>
          <p:nvSpPr>
            <p:cNvPr id="665" name="Google Shape;665;p40"/>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40"/>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40"/>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40"/>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40"/>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40"/>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71" name="Google Shape;671;p40"/>
            <p:cNvGrpSpPr/>
            <p:nvPr/>
          </p:nvGrpSpPr>
          <p:grpSpPr>
            <a:xfrm>
              <a:off x="616016" y="1106954"/>
              <a:ext cx="612227" cy="18985"/>
              <a:chOff x="616016" y="1106954"/>
              <a:chExt cx="612227" cy="18985"/>
            </a:xfrm>
          </p:grpSpPr>
          <p:grpSp>
            <p:nvGrpSpPr>
              <p:cNvPr id="672" name="Google Shape;672;p40"/>
              <p:cNvGrpSpPr/>
              <p:nvPr/>
            </p:nvGrpSpPr>
            <p:grpSpPr>
              <a:xfrm>
                <a:off x="616016" y="1106954"/>
                <a:ext cx="612227" cy="18985"/>
                <a:chOff x="616016" y="1106954"/>
                <a:chExt cx="612227" cy="18985"/>
              </a:xfrm>
            </p:grpSpPr>
            <p:sp>
              <p:nvSpPr>
                <p:cNvPr id="673" name="Google Shape;673;p40"/>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40"/>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5" name="Google Shape;675;p40"/>
              <p:cNvGrpSpPr/>
              <p:nvPr/>
            </p:nvGrpSpPr>
            <p:grpSpPr>
              <a:xfrm>
                <a:off x="616016" y="1106954"/>
                <a:ext cx="612227" cy="18985"/>
                <a:chOff x="616016" y="1106954"/>
                <a:chExt cx="612227" cy="18985"/>
              </a:xfrm>
            </p:grpSpPr>
            <p:sp>
              <p:nvSpPr>
                <p:cNvPr id="676" name="Google Shape;676;p40"/>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0"/>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78" name="Google Shape;678;p40"/>
            <p:cNvGrpSpPr/>
            <p:nvPr/>
          </p:nvGrpSpPr>
          <p:grpSpPr>
            <a:xfrm>
              <a:off x="587764" y="1069078"/>
              <a:ext cx="619837" cy="18985"/>
              <a:chOff x="587764" y="1069078"/>
              <a:chExt cx="619837" cy="18985"/>
            </a:xfrm>
          </p:grpSpPr>
          <p:grpSp>
            <p:nvGrpSpPr>
              <p:cNvPr id="679" name="Google Shape;679;p40"/>
              <p:cNvGrpSpPr/>
              <p:nvPr/>
            </p:nvGrpSpPr>
            <p:grpSpPr>
              <a:xfrm>
                <a:off x="587764" y="1069078"/>
                <a:ext cx="619837" cy="18985"/>
                <a:chOff x="587764" y="1069078"/>
                <a:chExt cx="619837" cy="18985"/>
              </a:xfrm>
            </p:grpSpPr>
            <p:sp>
              <p:nvSpPr>
                <p:cNvPr id="680" name="Google Shape;680;p40"/>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0"/>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2" name="Google Shape;682;p40"/>
              <p:cNvGrpSpPr/>
              <p:nvPr/>
            </p:nvGrpSpPr>
            <p:grpSpPr>
              <a:xfrm>
                <a:off x="587764" y="1069078"/>
                <a:ext cx="619837" cy="18985"/>
                <a:chOff x="587764" y="1069078"/>
                <a:chExt cx="619837" cy="18985"/>
              </a:xfrm>
            </p:grpSpPr>
            <p:sp>
              <p:nvSpPr>
                <p:cNvPr id="683" name="Google Shape;683;p40"/>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0"/>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85" name="Google Shape;685;p40"/>
            <p:cNvGrpSpPr/>
            <p:nvPr/>
          </p:nvGrpSpPr>
          <p:grpSpPr>
            <a:xfrm>
              <a:off x="670238" y="1031106"/>
              <a:ext cx="518528" cy="18985"/>
              <a:chOff x="670238" y="1031106"/>
              <a:chExt cx="518528" cy="18985"/>
            </a:xfrm>
          </p:grpSpPr>
          <p:grpSp>
            <p:nvGrpSpPr>
              <p:cNvPr id="686" name="Google Shape;686;p40"/>
              <p:cNvGrpSpPr/>
              <p:nvPr/>
            </p:nvGrpSpPr>
            <p:grpSpPr>
              <a:xfrm>
                <a:off x="670238" y="1031106"/>
                <a:ext cx="518528" cy="18985"/>
                <a:chOff x="670238" y="1031106"/>
                <a:chExt cx="518528" cy="18985"/>
              </a:xfrm>
            </p:grpSpPr>
            <p:sp>
              <p:nvSpPr>
                <p:cNvPr id="687" name="Google Shape;687;p40"/>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0"/>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9" name="Google Shape;689;p40"/>
              <p:cNvGrpSpPr/>
              <p:nvPr/>
            </p:nvGrpSpPr>
            <p:grpSpPr>
              <a:xfrm>
                <a:off x="670238" y="1031106"/>
                <a:ext cx="518528" cy="18985"/>
                <a:chOff x="670238" y="1031106"/>
                <a:chExt cx="518528" cy="18985"/>
              </a:xfrm>
            </p:grpSpPr>
            <p:sp>
              <p:nvSpPr>
                <p:cNvPr id="690" name="Google Shape;690;p40"/>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0"/>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92" name="Google Shape;692;p40"/>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0"/>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40"/>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40"/>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40"/>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40"/>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40"/>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99" name="Google Shape;699;p40"/>
            <p:cNvGrpSpPr/>
            <p:nvPr/>
          </p:nvGrpSpPr>
          <p:grpSpPr>
            <a:xfrm>
              <a:off x="968171" y="462100"/>
              <a:ext cx="380026" cy="18985"/>
              <a:chOff x="968171" y="462100"/>
              <a:chExt cx="380026" cy="18985"/>
            </a:xfrm>
          </p:grpSpPr>
          <p:grpSp>
            <p:nvGrpSpPr>
              <p:cNvPr id="700" name="Google Shape;700;p40"/>
              <p:cNvGrpSpPr/>
              <p:nvPr/>
            </p:nvGrpSpPr>
            <p:grpSpPr>
              <a:xfrm>
                <a:off x="968171" y="462100"/>
                <a:ext cx="380026" cy="18985"/>
                <a:chOff x="968171" y="462100"/>
                <a:chExt cx="380026" cy="18985"/>
              </a:xfrm>
            </p:grpSpPr>
            <p:sp>
              <p:nvSpPr>
                <p:cNvPr id="701" name="Google Shape;701;p40"/>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40"/>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3" name="Google Shape;703;p40"/>
              <p:cNvGrpSpPr/>
              <p:nvPr/>
            </p:nvGrpSpPr>
            <p:grpSpPr>
              <a:xfrm>
                <a:off x="968171" y="462100"/>
                <a:ext cx="380026" cy="18985"/>
                <a:chOff x="968171" y="462100"/>
                <a:chExt cx="380026" cy="18985"/>
              </a:xfrm>
            </p:grpSpPr>
            <p:sp>
              <p:nvSpPr>
                <p:cNvPr id="704" name="Google Shape;704;p40"/>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40"/>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06" name="Google Shape;706;p40"/>
            <p:cNvGrpSpPr/>
            <p:nvPr/>
          </p:nvGrpSpPr>
          <p:grpSpPr>
            <a:xfrm>
              <a:off x="914234" y="500071"/>
              <a:ext cx="475057" cy="18985"/>
              <a:chOff x="914234" y="500071"/>
              <a:chExt cx="475057" cy="18985"/>
            </a:xfrm>
          </p:grpSpPr>
          <p:grpSp>
            <p:nvGrpSpPr>
              <p:cNvPr id="707" name="Google Shape;707;p40"/>
              <p:cNvGrpSpPr/>
              <p:nvPr/>
            </p:nvGrpSpPr>
            <p:grpSpPr>
              <a:xfrm>
                <a:off x="914234" y="500071"/>
                <a:ext cx="475057" cy="18985"/>
                <a:chOff x="914234" y="500071"/>
                <a:chExt cx="475057" cy="18985"/>
              </a:xfrm>
            </p:grpSpPr>
            <p:sp>
              <p:nvSpPr>
                <p:cNvPr id="708" name="Google Shape;708;p40"/>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40"/>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0" name="Google Shape;710;p40"/>
              <p:cNvGrpSpPr/>
              <p:nvPr/>
            </p:nvGrpSpPr>
            <p:grpSpPr>
              <a:xfrm>
                <a:off x="914234" y="500071"/>
                <a:ext cx="475057" cy="18985"/>
                <a:chOff x="914234" y="500071"/>
                <a:chExt cx="475057" cy="18985"/>
              </a:xfrm>
            </p:grpSpPr>
            <p:sp>
              <p:nvSpPr>
                <p:cNvPr id="711" name="Google Shape;711;p40"/>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40"/>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13" name="Google Shape;713;p40"/>
            <p:cNvGrpSpPr/>
            <p:nvPr/>
          </p:nvGrpSpPr>
          <p:grpSpPr>
            <a:xfrm>
              <a:off x="897587" y="538043"/>
              <a:ext cx="518814" cy="18985"/>
              <a:chOff x="897587" y="538043"/>
              <a:chExt cx="518814" cy="18985"/>
            </a:xfrm>
          </p:grpSpPr>
          <p:grpSp>
            <p:nvGrpSpPr>
              <p:cNvPr id="714" name="Google Shape;714;p40"/>
              <p:cNvGrpSpPr/>
              <p:nvPr/>
            </p:nvGrpSpPr>
            <p:grpSpPr>
              <a:xfrm>
                <a:off x="897587" y="538043"/>
                <a:ext cx="518814" cy="18985"/>
                <a:chOff x="897587" y="538043"/>
                <a:chExt cx="518814" cy="18985"/>
              </a:xfrm>
            </p:grpSpPr>
            <p:sp>
              <p:nvSpPr>
                <p:cNvPr id="715" name="Google Shape;715;p40"/>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40"/>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7" name="Google Shape;717;p40"/>
              <p:cNvGrpSpPr/>
              <p:nvPr/>
            </p:nvGrpSpPr>
            <p:grpSpPr>
              <a:xfrm>
                <a:off x="897587" y="538043"/>
                <a:ext cx="518814" cy="18985"/>
                <a:chOff x="897587" y="538043"/>
                <a:chExt cx="518814" cy="18985"/>
              </a:xfrm>
            </p:grpSpPr>
            <p:sp>
              <p:nvSpPr>
                <p:cNvPr id="718" name="Google Shape;718;p40"/>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40"/>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20" name="Google Shape;720;p40"/>
            <p:cNvGrpSpPr/>
            <p:nvPr/>
          </p:nvGrpSpPr>
          <p:grpSpPr>
            <a:xfrm>
              <a:off x="878562" y="575920"/>
              <a:ext cx="532227" cy="18985"/>
              <a:chOff x="878562" y="575920"/>
              <a:chExt cx="532227" cy="18985"/>
            </a:xfrm>
          </p:grpSpPr>
          <p:grpSp>
            <p:nvGrpSpPr>
              <p:cNvPr id="721" name="Google Shape;721;p40"/>
              <p:cNvGrpSpPr/>
              <p:nvPr/>
            </p:nvGrpSpPr>
            <p:grpSpPr>
              <a:xfrm>
                <a:off x="878562" y="575920"/>
                <a:ext cx="532227" cy="18985"/>
                <a:chOff x="878562" y="575920"/>
                <a:chExt cx="532227" cy="18985"/>
              </a:xfrm>
            </p:grpSpPr>
            <p:sp>
              <p:nvSpPr>
                <p:cNvPr id="722" name="Google Shape;722;p40"/>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0"/>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4" name="Google Shape;724;p40"/>
              <p:cNvGrpSpPr/>
              <p:nvPr/>
            </p:nvGrpSpPr>
            <p:grpSpPr>
              <a:xfrm>
                <a:off x="878562" y="575920"/>
                <a:ext cx="532227" cy="18985"/>
                <a:chOff x="878562" y="575920"/>
                <a:chExt cx="532227" cy="18985"/>
              </a:xfrm>
            </p:grpSpPr>
            <p:sp>
              <p:nvSpPr>
                <p:cNvPr id="725" name="Google Shape;725;p40"/>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40"/>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27" name="Google Shape;727;p40"/>
            <p:cNvGrpSpPr/>
            <p:nvPr/>
          </p:nvGrpSpPr>
          <p:grpSpPr>
            <a:xfrm>
              <a:off x="870952" y="613892"/>
              <a:ext cx="545735" cy="18985"/>
              <a:chOff x="870952" y="613892"/>
              <a:chExt cx="545735" cy="18985"/>
            </a:xfrm>
          </p:grpSpPr>
          <p:grpSp>
            <p:nvGrpSpPr>
              <p:cNvPr id="728" name="Google Shape;728;p40"/>
              <p:cNvGrpSpPr/>
              <p:nvPr/>
            </p:nvGrpSpPr>
            <p:grpSpPr>
              <a:xfrm>
                <a:off x="870952" y="613892"/>
                <a:ext cx="545735" cy="18985"/>
                <a:chOff x="870952" y="613892"/>
                <a:chExt cx="545735" cy="18985"/>
              </a:xfrm>
            </p:grpSpPr>
            <p:sp>
              <p:nvSpPr>
                <p:cNvPr id="729" name="Google Shape;729;p40"/>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40"/>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1" name="Google Shape;731;p40"/>
              <p:cNvGrpSpPr/>
              <p:nvPr/>
            </p:nvGrpSpPr>
            <p:grpSpPr>
              <a:xfrm>
                <a:off x="870952" y="613892"/>
                <a:ext cx="545735" cy="18985"/>
                <a:chOff x="870952" y="613892"/>
                <a:chExt cx="545735" cy="18985"/>
              </a:xfrm>
            </p:grpSpPr>
            <p:sp>
              <p:nvSpPr>
                <p:cNvPr id="732" name="Google Shape;732;p40"/>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0"/>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34" name="Google Shape;734;p40"/>
            <p:cNvGrpSpPr/>
            <p:nvPr/>
          </p:nvGrpSpPr>
          <p:grpSpPr>
            <a:xfrm>
              <a:off x="856208" y="651768"/>
              <a:ext cx="536792" cy="18985"/>
              <a:chOff x="856208" y="651768"/>
              <a:chExt cx="536792" cy="18985"/>
            </a:xfrm>
          </p:grpSpPr>
          <p:grpSp>
            <p:nvGrpSpPr>
              <p:cNvPr id="735" name="Google Shape;735;p40"/>
              <p:cNvGrpSpPr/>
              <p:nvPr/>
            </p:nvGrpSpPr>
            <p:grpSpPr>
              <a:xfrm>
                <a:off x="856208" y="651768"/>
                <a:ext cx="536792" cy="18985"/>
                <a:chOff x="856208" y="651768"/>
                <a:chExt cx="536792" cy="18985"/>
              </a:xfrm>
            </p:grpSpPr>
            <p:sp>
              <p:nvSpPr>
                <p:cNvPr id="736" name="Google Shape;736;p40"/>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40"/>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8" name="Google Shape;738;p40"/>
              <p:cNvGrpSpPr/>
              <p:nvPr/>
            </p:nvGrpSpPr>
            <p:grpSpPr>
              <a:xfrm>
                <a:off x="856208" y="651768"/>
                <a:ext cx="536792" cy="18985"/>
                <a:chOff x="856208" y="651768"/>
                <a:chExt cx="536792" cy="18985"/>
              </a:xfrm>
            </p:grpSpPr>
            <p:sp>
              <p:nvSpPr>
                <p:cNvPr id="739" name="Google Shape;739;p40"/>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40"/>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41" name="Google Shape;741;p40"/>
            <p:cNvGrpSpPr/>
            <p:nvPr/>
          </p:nvGrpSpPr>
          <p:grpSpPr>
            <a:xfrm>
              <a:off x="848217" y="689740"/>
              <a:ext cx="540788" cy="18985"/>
              <a:chOff x="848217" y="689740"/>
              <a:chExt cx="540788" cy="18985"/>
            </a:xfrm>
          </p:grpSpPr>
          <p:grpSp>
            <p:nvGrpSpPr>
              <p:cNvPr id="742" name="Google Shape;742;p40"/>
              <p:cNvGrpSpPr/>
              <p:nvPr/>
            </p:nvGrpSpPr>
            <p:grpSpPr>
              <a:xfrm>
                <a:off x="848217" y="689740"/>
                <a:ext cx="540788" cy="18985"/>
                <a:chOff x="848217" y="689740"/>
                <a:chExt cx="540788" cy="18985"/>
              </a:xfrm>
            </p:grpSpPr>
            <p:sp>
              <p:nvSpPr>
                <p:cNvPr id="743" name="Google Shape;743;p40"/>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40"/>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45" name="Google Shape;745;p40"/>
              <p:cNvGrpSpPr/>
              <p:nvPr/>
            </p:nvGrpSpPr>
            <p:grpSpPr>
              <a:xfrm>
                <a:off x="848217" y="689740"/>
                <a:ext cx="540788" cy="18985"/>
                <a:chOff x="848217" y="689740"/>
                <a:chExt cx="540788" cy="18985"/>
              </a:xfrm>
            </p:grpSpPr>
            <p:sp>
              <p:nvSpPr>
                <p:cNvPr id="746" name="Google Shape;746;p40"/>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40"/>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48" name="Google Shape;748;p40"/>
            <p:cNvGrpSpPr/>
            <p:nvPr/>
          </p:nvGrpSpPr>
          <p:grpSpPr>
            <a:xfrm>
              <a:off x="839846" y="727617"/>
              <a:ext cx="500454" cy="18985"/>
              <a:chOff x="839846" y="727617"/>
              <a:chExt cx="500454" cy="18985"/>
            </a:xfrm>
          </p:grpSpPr>
          <p:grpSp>
            <p:nvGrpSpPr>
              <p:cNvPr id="749" name="Google Shape;749;p40"/>
              <p:cNvGrpSpPr/>
              <p:nvPr/>
            </p:nvGrpSpPr>
            <p:grpSpPr>
              <a:xfrm>
                <a:off x="839846" y="727617"/>
                <a:ext cx="500454" cy="18985"/>
                <a:chOff x="839846" y="727617"/>
                <a:chExt cx="500454" cy="18985"/>
              </a:xfrm>
            </p:grpSpPr>
            <p:sp>
              <p:nvSpPr>
                <p:cNvPr id="750" name="Google Shape;750;p40"/>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40"/>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40"/>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3" name="Google Shape;753;p40"/>
              <p:cNvGrpSpPr/>
              <p:nvPr/>
            </p:nvGrpSpPr>
            <p:grpSpPr>
              <a:xfrm>
                <a:off x="839846" y="727617"/>
                <a:ext cx="500454" cy="18985"/>
                <a:chOff x="839846" y="727617"/>
                <a:chExt cx="500454" cy="18985"/>
              </a:xfrm>
            </p:grpSpPr>
            <p:sp>
              <p:nvSpPr>
                <p:cNvPr id="754" name="Google Shape;754;p40"/>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40"/>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40"/>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57" name="Google Shape;757;p40"/>
            <p:cNvGrpSpPr/>
            <p:nvPr/>
          </p:nvGrpSpPr>
          <p:grpSpPr>
            <a:xfrm>
              <a:off x="828526" y="765589"/>
              <a:ext cx="501216" cy="18985"/>
              <a:chOff x="828526" y="765589"/>
              <a:chExt cx="501216" cy="18985"/>
            </a:xfrm>
          </p:grpSpPr>
          <p:grpSp>
            <p:nvGrpSpPr>
              <p:cNvPr id="758" name="Google Shape;758;p40"/>
              <p:cNvGrpSpPr/>
              <p:nvPr/>
            </p:nvGrpSpPr>
            <p:grpSpPr>
              <a:xfrm>
                <a:off x="828526" y="765589"/>
                <a:ext cx="501216" cy="18985"/>
                <a:chOff x="828526" y="765589"/>
                <a:chExt cx="501216" cy="18985"/>
              </a:xfrm>
            </p:grpSpPr>
            <p:sp>
              <p:nvSpPr>
                <p:cNvPr id="759" name="Google Shape;759;p40"/>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40"/>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40"/>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2" name="Google Shape;762;p40"/>
              <p:cNvGrpSpPr/>
              <p:nvPr/>
            </p:nvGrpSpPr>
            <p:grpSpPr>
              <a:xfrm>
                <a:off x="828526" y="765589"/>
                <a:ext cx="501216" cy="18985"/>
                <a:chOff x="828526" y="765589"/>
                <a:chExt cx="501216" cy="18985"/>
              </a:xfrm>
            </p:grpSpPr>
            <p:sp>
              <p:nvSpPr>
                <p:cNvPr id="763" name="Google Shape;763;p40"/>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40"/>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40"/>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66" name="Google Shape;766;p40"/>
            <p:cNvGrpSpPr/>
            <p:nvPr/>
          </p:nvGrpSpPr>
          <p:grpSpPr>
            <a:xfrm>
              <a:off x="534779" y="1182803"/>
              <a:ext cx="653987" cy="18985"/>
              <a:chOff x="534779" y="1182803"/>
              <a:chExt cx="653987" cy="18985"/>
            </a:xfrm>
          </p:grpSpPr>
          <p:grpSp>
            <p:nvGrpSpPr>
              <p:cNvPr id="767" name="Google Shape;767;p40"/>
              <p:cNvGrpSpPr/>
              <p:nvPr/>
            </p:nvGrpSpPr>
            <p:grpSpPr>
              <a:xfrm>
                <a:off x="534779" y="1182803"/>
                <a:ext cx="653987" cy="18985"/>
                <a:chOff x="534779" y="1182803"/>
                <a:chExt cx="653987" cy="18985"/>
              </a:xfrm>
            </p:grpSpPr>
            <p:sp>
              <p:nvSpPr>
                <p:cNvPr id="768" name="Google Shape;768;p40"/>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40"/>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0" name="Google Shape;770;p40"/>
              <p:cNvGrpSpPr/>
              <p:nvPr/>
            </p:nvGrpSpPr>
            <p:grpSpPr>
              <a:xfrm>
                <a:off x="534779" y="1182803"/>
                <a:ext cx="653987" cy="18985"/>
                <a:chOff x="534779" y="1182803"/>
                <a:chExt cx="653987" cy="18985"/>
              </a:xfrm>
            </p:grpSpPr>
            <p:sp>
              <p:nvSpPr>
                <p:cNvPr id="771" name="Google Shape;771;p40"/>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40"/>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73" name="Google Shape;773;p40"/>
            <p:cNvGrpSpPr/>
            <p:nvPr/>
          </p:nvGrpSpPr>
          <p:grpSpPr>
            <a:xfrm>
              <a:off x="547906" y="1144926"/>
              <a:ext cx="670634" cy="18985"/>
              <a:chOff x="547906" y="1144926"/>
              <a:chExt cx="670634" cy="18985"/>
            </a:xfrm>
          </p:grpSpPr>
          <p:grpSp>
            <p:nvGrpSpPr>
              <p:cNvPr id="774" name="Google Shape;774;p40"/>
              <p:cNvGrpSpPr/>
              <p:nvPr/>
            </p:nvGrpSpPr>
            <p:grpSpPr>
              <a:xfrm>
                <a:off x="547906" y="1144926"/>
                <a:ext cx="670634" cy="18985"/>
                <a:chOff x="547906" y="1144926"/>
                <a:chExt cx="670634" cy="18985"/>
              </a:xfrm>
            </p:grpSpPr>
            <p:sp>
              <p:nvSpPr>
                <p:cNvPr id="775" name="Google Shape;775;p40"/>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40"/>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7" name="Google Shape;777;p40"/>
              <p:cNvGrpSpPr/>
              <p:nvPr/>
            </p:nvGrpSpPr>
            <p:grpSpPr>
              <a:xfrm>
                <a:off x="547906" y="1144926"/>
                <a:ext cx="670634" cy="18985"/>
                <a:chOff x="547906" y="1144926"/>
                <a:chExt cx="670634" cy="18985"/>
              </a:xfrm>
            </p:grpSpPr>
            <p:sp>
              <p:nvSpPr>
                <p:cNvPr id="778" name="Google Shape;778;p40"/>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40"/>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780" name="Google Shape;780;p40"/>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40"/>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40"/>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ee objecten">
  <p:cSld name="Twee objecten">
    <p:spTree>
      <p:nvGrpSpPr>
        <p:cNvPr id="783" name="Shape 783"/>
        <p:cNvGrpSpPr/>
        <p:nvPr/>
      </p:nvGrpSpPr>
      <p:grpSpPr>
        <a:xfrm>
          <a:off x="0" y="0"/>
          <a:ext cx="0" cy="0"/>
          <a:chOff x="0" y="0"/>
          <a:chExt cx="0" cy="0"/>
        </a:xfrm>
      </p:grpSpPr>
      <p:sp>
        <p:nvSpPr>
          <p:cNvPr id="784" name="Google Shape;784;p41"/>
          <p:cNvSpPr txBox="1"/>
          <p:nvPr>
            <p:ph idx="1" type="body"/>
          </p:nvPr>
        </p:nvSpPr>
        <p:spPr>
          <a:xfrm>
            <a:off x="1076920" y="2178573"/>
            <a:ext cx="5181600" cy="377772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800"/>
              <a:buNone/>
              <a:defRPr/>
            </a:lvl1pPr>
            <a:lvl2pPr indent="-228600" lvl="1" marL="914400" algn="l">
              <a:lnSpc>
                <a:spcPct val="90000"/>
              </a:lnSpc>
              <a:spcBef>
                <a:spcPts val="500"/>
              </a:spcBef>
              <a:spcAft>
                <a:spcPts val="0"/>
              </a:spcAft>
              <a:buSzPts val="1800"/>
              <a:buNone/>
              <a:defRPr/>
            </a:lvl2pPr>
            <a:lvl3pPr indent="-228600" lvl="2" marL="1371600" algn="l">
              <a:lnSpc>
                <a:spcPct val="90000"/>
              </a:lnSpc>
              <a:spcBef>
                <a:spcPts val="500"/>
              </a:spcBef>
              <a:spcAft>
                <a:spcPts val="0"/>
              </a:spcAft>
              <a:buSzPts val="1800"/>
              <a:buNone/>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5" name="Google Shape;785;p41"/>
          <p:cNvSpPr txBox="1"/>
          <p:nvPr>
            <p:ph idx="2" type="body"/>
          </p:nvPr>
        </p:nvSpPr>
        <p:spPr>
          <a:xfrm>
            <a:off x="6338400" y="2178573"/>
            <a:ext cx="5181600" cy="377772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800"/>
              <a:buNone/>
              <a:defRPr/>
            </a:lvl1pPr>
            <a:lvl2pPr indent="-228600" lvl="1" marL="914400" algn="l">
              <a:lnSpc>
                <a:spcPct val="90000"/>
              </a:lnSpc>
              <a:spcBef>
                <a:spcPts val="500"/>
              </a:spcBef>
              <a:spcAft>
                <a:spcPts val="0"/>
              </a:spcAft>
              <a:buSzPts val="1800"/>
              <a:buNone/>
              <a:defRPr/>
            </a:lvl2pPr>
            <a:lvl3pPr indent="-228600" lvl="2" marL="1371600" algn="l">
              <a:lnSpc>
                <a:spcPct val="90000"/>
              </a:lnSpc>
              <a:spcBef>
                <a:spcPts val="500"/>
              </a:spcBef>
              <a:spcAft>
                <a:spcPts val="0"/>
              </a:spcAft>
              <a:buSzPts val="1800"/>
              <a:buNone/>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6" name="Google Shape;786;p41"/>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lvl1pPr lvl="0" algn="l">
              <a:lnSpc>
                <a:spcPct val="60000"/>
              </a:lnSpc>
              <a:spcBef>
                <a:spcPts val="0"/>
              </a:spcBef>
              <a:spcAft>
                <a:spcPts val="0"/>
              </a:spcAft>
              <a:buClr>
                <a:schemeClr val="accent3"/>
              </a:buClr>
              <a:buSzPts val="4000"/>
              <a:buFont typeface="Calibri"/>
              <a:buNone/>
              <a:defRPr b="0" sz="4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41"/>
          <p:cNvSpPr/>
          <p:nvPr/>
        </p:nvSpPr>
        <p:spPr>
          <a:xfrm>
            <a:off x="-2" y="6452578"/>
            <a:ext cx="11729214" cy="405424"/>
          </a:xfrm>
          <a:custGeom>
            <a:rect b="b" l="l" r="r" t="t"/>
            <a:pathLst>
              <a:path extrusionOk="0" h="405424" w="11729214">
                <a:moveTo>
                  <a:pt x="0" y="0"/>
                </a:moveTo>
                <a:lnTo>
                  <a:pt x="11541125" y="0"/>
                </a:lnTo>
                <a:cubicBezTo>
                  <a:pt x="11656653" y="12700"/>
                  <a:pt x="11729214" y="125616"/>
                  <a:pt x="11729214" y="193187"/>
                </a:cubicBezTo>
                <a:cubicBezTo>
                  <a:pt x="11729214" y="260758"/>
                  <a:pt x="11707453" y="380024"/>
                  <a:pt x="11541125" y="405424"/>
                </a:cubicBezTo>
                <a:lnTo>
                  <a:pt x="0" y="405423"/>
                </a:lnTo>
                <a:lnTo>
                  <a:pt x="0" y="0"/>
                </a:lnTo>
                <a:close/>
              </a:path>
            </a:pathLst>
          </a:custGeom>
          <a:gradFill>
            <a:gsLst>
              <a:gs pos="0">
                <a:schemeClr val="accent3"/>
              </a:gs>
              <a:gs pos="50000">
                <a:schemeClr val="accent4"/>
              </a:gs>
              <a:gs pos="100000">
                <a:schemeClr val="accent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41"/>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9" name="Google Shape;789;p41"/>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a:solidFill>
                  <a:schemeClr val="lt1"/>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0" name="Google Shape;790;p41"/>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200">
                <a:solidFill>
                  <a:schemeClr val="lt1"/>
                </a:solidFill>
                <a:latin typeface="Roboto Light"/>
                <a:ea typeface="Roboto Light"/>
                <a:cs typeface="Roboto Light"/>
                <a:sym typeface="Roboto Light"/>
              </a:defRPr>
            </a:lvl1pPr>
            <a:lvl2pPr indent="0" lvl="1" marL="0" marR="0" rtl="0" algn="r">
              <a:spcBef>
                <a:spcPts val="0"/>
              </a:spcBef>
              <a:buNone/>
              <a:defRPr b="0" i="0" sz="1200">
                <a:solidFill>
                  <a:schemeClr val="lt1"/>
                </a:solidFill>
                <a:latin typeface="Roboto Light"/>
                <a:ea typeface="Roboto Light"/>
                <a:cs typeface="Roboto Light"/>
                <a:sym typeface="Roboto Light"/>
              </a:defRPr>
            </a:lvl2pPr>
            <a:lvl3pPr indent="0" lvl="2" marL="0" marR="0" rtl="0" algn="r">
              <a:spcBef>
                <a:spcPts val="0"/>
              </a:spcBef>
              <a:buNone/>
              <a:defRPr b="0" i="0" sz="1200">
                <a:solidFill>
                  <a:schemeClr val="lt1"/>
                </a:solidFill>
                <a:latin typeface="Roboto Light"/>
                <a:ea typeface="Roboto Light"/>
                <a:cs typeface="Roboto Light"/>
                <a:sym typeface="Roboto Light"/>
              </a:defRPr>
            </a:lvl3pPr>
            <a:lvl4pPr indent="0" lvl="3" marL="0" marR="0" rtl="0" algn="r">
              <a:spcBef>
                <a:spcPts val="0"/>
              </a:spcBef>
              <a:buNone/>
              <a:defRPr b="0" i="0" sz="1200">
                <a:solidFill>
                  <a:schemeClr val="lt1"/>
                </a:solidFill>
                <a:latin typeface="Roboto Light"/>
                <a:ea typeface="Roboto Light"/>
                <a:cs typeface="Roboto Light"/>
                <a:sym typeface="Roboto Light"/>
              </a:defRPr>
            </a:lvl4pPr>
            <a:lvl5pPr indent="0" lvl="4" marL="0" marR="0" rtl="0" algn="r">
              <a:spcBef>
                <a:spcPts val="0"/>
              </a:spcBef>
              <a:buNone/>
              <a:defRPr b="0" i="0" sz="1200">
                <a:solidFill>
                  <a:schemeClr val="lt1"/>
                </a:solidFill>
                <a:latin typeface="Roboto Light"/>
                <a:ea typeface="Roboto Light"/>
                <a:cs typeface="Roboto Light"/>
                <a:sym typeface="Roboto Light"/>
              </a:defRPr>
            </a:lvl5pPr>
            <a:lvl6pPr indent="0" lvl="5" marL="0" marR="0" rtl="0" algn="r">
              <a:spcBef>
                <a:spcPts val="0"/>
              </a:spcBef>
              <a:buNone/>
              <a:defRPr b="0" i="0" sz="1200">
                <a:solidFill>
                  <a:schemeClr val="lt1"/>
                </a:solidFill>
                <a:latin typeface="Roboto Light"/>
                <a:ea typeface="Roboto Light"/>
                <a:cs typeface="Roboto Light"/>
                <a:sym typeface="Roboto Light"/>
              </a:defRPr>
            </a:lvl6pPr>
            <a:lvl7pPr indent="0" lvl="6" marL="0" marR="0" rtl="0" algn="r">
              <a:spcBef>
                <a:spcPts val="0"/>
              </a:spcBef>
              <a:buNone/>
              <a:defRPr b="0" i="0" sz="1200">
                <a:solidFill>
                  <a:schemeClr val="lt1"/>
                </a:solidFill>
                <a:latin typeface="Roboto Light"/>
                <a:ea typeface="Roboto Light"/>
                <a:cs typeface="Roboto Light"/>
                <a:sym typeface="Roboto Light"/>
              </a:defRPr>
            </a:lvl7pPr>
            <a:lvl8pPr indent="0" lvl="7" marL="0" marR="0" rtl="0" algn="r">
              <a:spcBef>
                <a:spcPts val="0"/>
              </a:spcBef>
              <a:buNone/>
              <a:defRPr b="0" i="0" sz="1200">
                <a:solidFill>
                  <a:schemeClr val="lt1"/>
                </a:solidFill>
                <a:latin typeface="Roboto Light"/>
                <a:ea typeface="Roboto Light"/>
                <a:cs typeface="Roboto Light"/>
                <a:sym typeface="Roboto Light"/>
              </a:defRPr>
            </a:lvl8pPr>
            <a:lvl9pPr indent="0" lvl="8" marL="0" marR="0" rtl="0" algn="r">
              <a:spcBef>
                <a:spcPts val="0"/>
              </a:spcBef>
              <a:buNone/>
              <a:defRPr b="0" i="0" sz="1200">
                <a:solidFill>
                  <a:schemeClr val="lt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grpSp>
        <p:nvGrpSpPr>
          <p:cNvPr id="791" name="Google Shape;791;p41"/>
          <p:cNvGrpSpPr/>
          <p:nvPr/>
        </p:nvGrpSpPr>
        <p:grpSpPr>
          <a:xfrm>
            <a:off x="281673" y="326545"/>
            <a:ext cx="2842443" cy="713011"/>
            <a:chOff x="534779" y="424223"/>
            <a:chExt cx="3855911" cy="967234"/>
          </a:xfrm>
        </p:grpSpPr>
        <p:sp>
          <p:nvSpPr>
            <p:cNvPr id="792" name="Google Shape;792;p41"/>
            <p:cNvSpPr/>
            <p:nvPr/>
          </p:nvSpPr>
          <p:spPr>
            <a:xfrm>
              <a:off x="758133" y="1031011"/>
              <a:ext cx="362237" cy="132901"/>
            </a:xfrm>
            <a:custGeom>
              <a:rect b="b" l="l" r="r" t="t"/>
              <a:pathLst>
                <a:path extrusionOk="0" h="132901" w="362237">
                  <a:moveTo>
                    <a:pt x="295650" y="132901"/>
                  </a:moveTo>
                  <a:lnTo>
                    <a:pt x="66588" y="132901"/>
                  </a:lnTo>
                  <a:cubicBezTo>
                    <a:pt x="29965" y="132901"/>
                    <a:pt x="0" y="102998"/>
                    <a:pt x="0" y="66451"/>
                  </a:cubicBezTo>
                  <a:lnTo>
                    <a:pt x="0" y="66451"/>
                  </a:lnTo>
                  <a:cubicBezTo>
                    <a:pt x="0" y="29903"/>
                    <a:pt x="29965" y="0"/>
                    <a:pt x="66588" y="0"/>
                  </a:cubicBezTo>
                  <a:lnTo>
                    <a:pt x="295650" y="0"/>
                  </a:lnTo>
                  <a:cubicBezTo>
                    <a:pt x="332273" y="0"/>
                    <a:pt x="362238" y="29903"/>
                    <a:pt x="362238" y="66451"/>
                  </a:cubicBezTo>
                  <a:lnTo>
                    <a:pt x="362238" y="66451"/>
                  </a:lnTo>
                  <a:cubicBezTo>
                    <a:pt x="362238" y="103093"/>
                    <a:pt x="332273" y="132901"/>
                    <a:pt x="295650" y="132901"/>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41"/>
            <p:cNvSpPr/>
            <p:nvPr/>
          </p:nvSpPr>
          <p:spPr>
            <a:xfrm>
              <a:off x="1053783" y="1372472"/>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41"/>
            <p:cNvSpPr/>
            <p:nvPr/>
          </p:nvSpPr>
          <p:spPr>
            <a:xfrm>
              <a:off x="1053783" y="1334500"/>
              <a:ext cx="116433" cy="18985"/>
            </a:xfrm>
            <a:custGeom>
              <a:rect b="b" l="l" r="r" t="t"/>
              <a:pathLst>
                <a:path extrusionOk="0" h="18985" w="116433">
                  <a:moveTo>
                    <a:pt x="107016" y="18986"/>
                  </a:moveTo>
                  <a:lnTo>
                    <a:pt x="9513" y="18986"/>
                  </a:lnTo>
                  <a:cubicBezTo>
                    <a:pt x="4281" y="18986"/>
                    <a:pt x="0" y="14714"/>
                    <a:pt x="0" y="9493"/>
                  </a:cubicBezTo>
                  <a:cubicBezTo>
                    <a:pt x="0" y="4272"/>
                    <a:pt x="4281" y="0"/>
                    <a:pt x="9513" y="0"/>
                  </a:cubicBezTo>
                  <a:lnTo>
                    <a:pt x="106921" y="0"/>
                  </a:lnTo>
                  <a:cubicBezTo>
                    <a:pt x="112153" y="0"/>
                    <a:pt x="116434" y="4272"/>
                    <a:pt x="116434" y="9493"/>
                  </a:cubicBezTo>
                  <a:cubicBezTo>
                    <a:pt x="116434" y="14714"/>
                    <a:pt x="112248" y="18986"/>
                    <a:pt x="10701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41"/>
            <p:cNvSpPr/>
            <p:nvPr/>
          </p:nvSpPr>
          <p:spPr>
            <a:xfrm>
              <a:off x="1069194" y="1296623"/>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41"/>
            <p:cNvSpPr/>
            <p:nvPr/>
          </p:nvSpPr>
          <p:spPr>
            <a:xfrm>
              <a:off x="1069194" y="1258651"/>
              <a:ext cx="68204" cy="18985"/>
            </a:xfrm>
            <a:custGeom>
              <a:rect b="b" l="l" r="r" t="t"/>
              <a:pathLst>
                <a:path extrusionOk="0" h="18985" w="68204">
                  <a:moveTo>
                    <a:pt x="58692" y="18986"/>
                  </a:moveTo>
                  <a:lnTo>
                    <a:pt x="9513" y="18986"/>
                  </a:lnTo>
                  <a:cubicBezTo>
                    <a:pt x="4281" y="18986"/>
                    <a:pt x="0" y="14714"/>
                    <a:pt x="0" y="9493"/>
                  </a:cubicBezTo>
                  <a:cubicBezTo>
                    <a:pt x="0" y="4272"/>
                    <a:pt x="4281" y="0"/>
                    <a:pt x="9513" y="0"/>
                  </a:cubicBezTo>
                  <a:lnTo>
                    <a:pt x="58692" y="0"/>
                  </a:lnTo>
                  <a:cubicBezTo>
                    <a:pt x="63924" y="0"/>
                    <a:pt x="68205" y="4272"/>
                    <a:pt x="68205" y="9493"/>
                  </a:cubicBezTo>
                  <a:cubicBezTo>
                    <a:pt x="68205" y="14714"/>
                    <a:pt x="63924" y="18986"/>
                    <a:pt x="5869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41"/>
            <p:cNvSpPr/>
            <p:nvPr/>
          </p:nvSpPr>
          <p:spPr>
            <a:xfrm>
              <a:off x="1044556" y="1220775"/>
              <a:ext cx="144210" cy="18985"/>
            </a:xfrm>
            <a:custGeom>
              <a:rect b="b" l="l" r="r" t="t"/>
              <a:pathLst>
                <a:path extrusionOk="0" h="18985" w="144210">
                  <a:moveTo>
                    <a:pt x="134698" y="18986"/>
                  </a:moveTo>
                  <a:lnTo>
                    <a:pt x="9513" y="18986"/>
                  </a:lnTo>
                  <a:cubicBezTo>
                    <a:pt x="4281" y="18986"/>
                    <a:pt x="0" y="14714"/>
                    <a:pt x="0" y="9493"/>
                  </a:cubicBezTo>
                  <a:cubicBezTo>
                    <a:pt x="0" y="4272"/>
                    <a:pt x="4281" y="0"/>
                    <a:pt x="9513" y="0"/>
                  </a:cubicBezTo>
                  <a:lnTo>
                    <a:pt x="134698" y="0"/>
                  </a:lnTo>
                  <a:cubicBezTo>
                    <a:pt x="139930" y="0"/>
                    <a:pt x="144210" y="4272"/>
                    <a:pt x="144210" y="9493"/>
                  </a:cubicBezTo>
                  <a:cubicBezTo>
                    <a:pt x="144210" y="14714"/>
                    <a:pt x="139930" y="18986"/>
                    <a:pt x="13469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98" name="Google Shape;798;p41"/>
            <p:cNvGrpSpPr/>
            <p:nvPr/>
          </p:nvGrpSpPr>
          <p:grpSpPr>
            <a:xfrm>
              <a:off x="616016" y="1106954"/>
              <a:ext cx="612227" cy="18985"/>
              <a:chOff x="616016" y="1106954"/>
              <a:chExt cx="612227" cy="18985"/>
            </a:xfrm>
          </p:grpSpPr>
          <p:grpSp>
            <p:nvGrpSpPr>
              <p:cNvPr id="799" name="Google Shape;799;p41"/>
              <p:cNvGrpSpPr/>
              <p:nvPr/>
            </p:nvGrpSpPr>
            <p:grpSpPr>
              <a:xfrm>
                <a:off x="616016" y="1106954"/>
                <a:ext cx="612227" cy="18985"/>
                <a:chOff x="616016" y="1106954"/>
                <a:chExt cx="612227" cy="18985"/>
              </a:xfrm>
            </p:grpSpPr>
            <p:sp>
              <p:nvSpPr>
                <p:cNvPr id="800" name="Google Shape;800;p41"/>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41"/>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2" name="Google Shape;802;p41"/>
              <p:cNvGrpSpPr/>
              <p:nvPr/>
            </p:nvGrpSpPr>
            <p:grpSpPr>
              <a:xfrm>
                <a:off x="616016" y="1106954"/>
                <a:ext cx="612227" cy="18985"/>
                <a:chOff x="616016" y="1106954"/>
                <a:chExt cx="612227" cy="18985"/>
              </a:xfrm>
            </p:grpSpPr>
            <p:sp>
              <p:nvSpPr>
                <p:cNvPr id="803" name="Google Shape;803;p41"/>
                <p:cNvSpPr/>
                <p:nvPr/>
              </p:nvSpPr>
              <p:spPr>
                <a:xfrm>
                  <a:off x="616016" y="1106954"/>
                  <a:ext cx="124804" cy="18985"/>
                </a:xfrm>
                <a:custGeom>
                  <a:rect b="b" l="l" r="r" t="t"/>
                  <a:pathLst>
                    <a:path extrusionOk="0" h="18985" w="124804">
                      <a:moveTo>
                        <a:pt x="115387" y="18986"/>
                      </a:moveTo>
                      <a:lnTo>
                        <a:pt x="9513" y="18986"/>
                      </a:lnTo>
                      <a:cubicBezTo>
                        <a:pt x="4281" y="18986"/>
                        <a:pt x="0" y="14714"/>
                        <a:pt x="0" y="9493"/>
                      </a:cubicBezTo>
                      <a:cubicBezTo>
                        <a:pt x="0" y="4272"/>
                        <a:pt x="4281" y="0"/>
                        <a:pt x="9513" y="0"/>
                      </a:cubicBezTo>
                      <a:lnTo>
                        <a:pt x="115292" y="0"/>
                      </a:lnTo>
                      <a:cubicBezTo>
                        <a:pt x="120524" y="0"/>
                        <a:pt x="124805" y="4272"/>
                        <a:pt x="124805" y="9493"/>
                      </a:cubicBezTo>
                      <a:cubicBezTo>
                        <a:pt x="124805" y="14714"/>
                        <a:pt x="120619" y="18986"/>
                        <a:pt x="11538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41"/>
                <p:cNvSpPr/>
                <p:nvPr/>
              </p:nvSpPr>
              <p:spPr>
                <a:xfrm>
                  <a:off x="1135877" y="1106954"/>
                  <a:ext cx="92366" cy="18985"/>
                </a:xfrm>
                <a:custGeom>
                  <a:rect b="b" l="l" r="r" t="t"/>
                  <a:pathLst>
                    <a:path extrusionOk="0" h="18985" w="92366">
                      <a:moveTo>
                        <a:pt x="82854" y="18986"/>
                      </a:moveTo>
                      <a:lnTo>
                        <a:pt x="9513" y="18986"/>
                      </a:lnTo>
                      <a:cubicBezTo>
                        <a:pt x="4281" y="18986"/>
                        <a:pt x="0" y="14714"/>
                        <a:pt x="0" y="9493"/>
                      </a:cubicBezTo>
                      <a:cubicBezTo>
                        <a:pt x="0" y="4272"/>
                        <a:pt x="4281" y="0"/>
                        <a:pt x="9513" y="0"/>
                      </a:cubicBezTo>
                      <a:lnTo>
                        <a:pt x="82854" y="0"/>
                      </a:lnTo>
                      <a:cubicBezTo>
                        <a:pt x="88086" y="0"/>
                        <a:pt x="92367" y="4272"/>
                        <a:pt x="92367" y="9493"/>
                      </a:cubicBezTo>
                      <a:cubicBezTo>
                        <a:pt x="92367" y="14714"/>
                        <a:pt x="88181" y="18986"/>
                        <a:pt x="8285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05" name="Google Shape;805;p41"/>
            <p:cNvGrpSpPr/>
            <p:nvPr/>
          </p:nvGrpSpPr>
          <p:grpSpPr>
            <a:xfrm>
              <a:off x="587764" y="1069078"/>
              <a:ext cx="619837" cy="18985"/>
              <a:chOff x="587764" y="1069078"/>
              <a:chExt cx="619837" cy="18985"/>
            </a:xfrm>
          </p:grpSpPr>
          <p:grpSp>
            <p:nvGrpSpPr>
              <p:cNvPr id="806" name="Google Shape;806;p41"/>
              <p:cNvGrpSpPr/>
              <p:nvPr/>
            </p:nvGrpSpPr>
            <p:grpSpPr>
              <a:xfrm>
                <a:off x="587764" y="1069078"/>
                <a:ext cx="619837" cy="18985"/>
                <a:chOff x="587764" y="1069078"/>
                <a:chExt cx="619837" cy="18985"/>
              </a:xfrm>
            </p:grpSpPr>
            <p:sp>
              <p:nvSpPr>
                <p:cNvPr id="807" name="Google Shape;807;p41"/>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41"/>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9" name="Google Shape;809;p41"/>
              <p:cNvGrpSpPr/>
              <p:nvPr/>
            </p:nvGrpSpPr>
            <p:grpSpPr>
              <a:xfrm>
                <a:off x="587764" y="1069078"/>
                <a:ext cx="619837" cy="18985"/>
                <a:chOff x="587764" y="1069078"/>
                <a:chExt cx="619837" cy="18985"/>
              </a:xfrm>
            </p:grpSpPr>
            <p:sp>
              <p:nvSpPr>
                <p:cNvPr id="810" name="Google Shape;810;p41"/>
                <p:cNvSpPr/>
                <p:nvPr/>
              </p:nvSpPr>
              <p:spPr>
                <a:xfrm>
                  <a:off x="587764" y="1069078"/>
                  <a:ext cx="153532" cy="18985"/>
                </a:xfrm>
                <a:custGeom>
                  <a:rect b="b" l="l" r="r" t="t"/>
                  <a:pathLst>
                    <a:path extrusionOk="0" h="18985" w="153532">
                      <a:moveTo>
                        <a:pt x="144020" y="18986"/>
                      </a:moveTo>
                      <a:lnTo>
                        <a:pt x="9513" y="18986"/>
                      </a:lnTo>
                      <a:cubicBezTo>
                        <a:pt x="4281" y="18986"/>
                        <a:pt x="0" y="14714"/>
                        <a:pt x="0" y="9493"/>
                      </a:cubicBezTo>
                      <a:cubicBezTo>
                        <a:pt x="0" y="4272"/>
                        <a:pt x="4281" y="0"/>
                        <a:pt x="9513" y="0"/>
                      </a:cubicBezTo>
                      <a:lnTo>
                        <a:pt x="144020" y="0"/>
                      </a:lnTo>
                      <a:cubicBezTo>
                        <a:pt x="149252" y="0"/>
                        <a:pt x="153533" y="4272"/>
                        <a:pt x="153533" y="9493"/>
                      </a:cubicBezTo>
                      <a:cubicBezTo>
                        <a:pt x="153533" y="14714"/>
                        <a:pt x="149252" y="18986"/>
                        <a:pt x="14402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41"/>
                <p:cNvSpPr/>
                <p:nvPr/>
              </p:nvSpPr>
              <p:spPr>
                <a:xfrm>
                  <a:off x="1137874" y="1069078"/>
                  <a:ext cx="69727" cy="18985"/>
                </a:xfrm>
                <a:custGeom>
                  <a:rect b="b" l="l" r="r" t="t"/>
                  <a:pathLst>
                    <a:path extrusionOk="0" h="18985" w="69727">
                      <a:moveTo>
                        <a:pt x="60214" y="18986"/>
                      </a:moveTo>
                      <a:lnTo>
                        <a:pt x="9513" y="18986"/>
                      </a:lnTo>
                      <a:cubicBezTo>
                        <a:pt x="4281" y="18986"/>
                        <a:pt x="0" y="14714"/>
                        <a:pt x="0" y="9493"/>
                      </a:cubicBezTo>
                      <a:cubicBezTo>
                        <a:pt x="0" y="4272"/>
                        <a:pt x="4281" y="0"/>
                        <a:pt x="9513" y="0"/>
                      </a:cubicBezTo>
                      <a:lnTo>
                        <a:pt x="60214" y="0"/>
                      </a:lnTo>
                      <a:cubicBezTo>
                        <a:pt x="65446" y="0"/>
                        <a:pt x="69727" y="4272"/>
                        <a:pt x="69727" y="9493"/>
                      </a:cubicBezTo>
                      <a:cubicBezTo>
                        <a:pt x="69727" y="14714"/>
                        <a:pt x="65541" y="18986"/>
                        <a:pt x="6021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12" name="Google Shape;812;p41"/>
            <p:cNvGrpSpPr/>
            <p:nvPr/>
          </p:nvGrpSpPr>
          <p:grpSpPr>
            <a:xfrm>
              <a:off x="670238" y="1031106"/>
              <a:ext cx="518528" cy="18985"/>
              <a:chOff x="670238" y="1031106"/>
              <a:chExt cx="518528" cy="18985"/>
            </a:xfrm>
          </p:grpSpPr>
          <p:grpSp>
            <p:nvGrpSpPr>
              <p:cNvPr id="813" name="Google Shape;813;p41"/>
              <p:cNvGrpSpPr/>
              <p:nvPr/>
            </p:nvGrpSpPr>
            <p:grpSpPr>
              <a:xfrm>
                <a:off x="670238" y="1031106"/>
                <a:ext cx="518528" cy="18985"/>
                <a:chOff x="670238" y="1031106"/>
                <a:chExt cx="518528" cy="18985"/>
              </a:xfrm>
            </p:grpSpPr>
            <p:sp>
              <p:nvSpPr>
                <p:cNvPr id="814" name="Google Shape;814;p41"/>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41"/>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6" name="Google Shape;816;p41"/>
              <p:cNvGrpSpPr/>
              <p:nvPr/>
            </p:nvGrpSpPr>
            <p:grpSpPr>
              <a:xfrm>
                <a:off x="670238" y="1031106"/>
                <a:ext cx="518528" cy="18985"/>
                <a:chOff x="670238" y="1031106"/>
                <a:chExt cx="518528" cy="18985"/>
              </a:xfrm>
            </p:grpSpPr>
            <p:sp>
              <p:nvSpPr>
                <p:cNvPr id="817" name="Google Shape;817;p41"/>
                <p:cNvSpPr/>
                <p:nvPr/>
              </p:nvSpPr>
              <p:spPr>
                <a:xfrm>
                  <a:off x="1114188" y="1031106"/>
                  <a:ext cx="74578" cy="18985"/>
                </a:xfrm>
                <a:custGeom>
                  <a:rect b="b" l="l" r="r" t="t"/>
                  <a:pathLst>
                    <a:path extrusionOk="0" h="18985" w="74578">
                      <a:moveTo>
                        <a:pt x="65066" y="18986"/>
                      </a:moveTo>
                      <a:lnTo>
                        <a:pt x="9513" y="18986"/>
                      </a:lnTo>
                      <a:cubicBezTo>
                        <a:pt x="4281" y="18986"/>
                        <a:pt x="0" y="14714"/>
                        <a:pt x="0" y="9493"/>
                      </a:cubicBezTo>
                      <a:cubicBezTo>
                        <a:pt x="0" y="4272"/>
                        <a:pt x="4281" y="0"/>
                        <a:pt x="9513" y="0"/>
                      </a:cubicBezTo>
                      <a:lnTo>
                        <a:pt x="65066" y="0"/>
                      </a:lnTo>
                      <a:cubicBezTo>
                        <a:pt x="70298" y="0"/>
                        <a:pt x="74578" y="4272"/>
                        <a:pt x="74578" y="9493"/>
                      </a:cubicBezTo>
                      <a:cubicBezTo>
                        <a:pt x="74578" y="14714"/>
                        <a:pt x="70298" y="18986"/>
                        <a:pt x="6506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41"/>
                <p:cNvSpPr/>
                <p:nvPr/>
              </p:nvSpPr>
              <p:spPr>
                <a:xfrm>
                  <a:off x="670238" y="1031106"/>
                  <a:ext cx="91891" cy="18985"/>
                </a:xfrm>
                <a:custGeom>
                  <a:rect b="b" l="l" r="r" t="t"/>
                  <a:pathLst>
                    <a:path extrusionOk="0" h="18985" w="91891">
                      <a:moveTo>
                        <a:pt x="82379" y="18986"/>
                      </a:moveTo>
                      <a:lnTo>
                        <a:pt x="9513" y="18986"/>
                      </a:lnTo>
                      <a:cubicBezTo>
                        <a:pt x="4281" y="18986"/>
                        <a:pt x="0" y="14714"/>
                        <a:pt x="0" y="9493"/>
                      </a:cubicBezTo>
                      <a:cubicBezTo>
                        <a:pt x="0" y="4272"/>
                        <a:pt x="4281" y="0"/>
                        <a:pt x="9513" y="0"/>
                      </a:cubicBezTo>
                      <a:lnTo>
                        <a:pt x="82379" y="0"/>
                      </a:lnTo>
                      <a:cubicBezTo>
                        <a:pt x="87611" y="0"/>
                        <a:pt x="91891" y="4272"/>
                        <a:pt x="91891" y="9493"/>
                      </a:cubicBezTo>
                      <a:cubicBezTo>
                        <a:pt x="91891" y="14714"/>
                        <a:pt x="87611" y="18986"/>
                        <a:pt x="8237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19" name="Google Shape;819;p41"/>
            <p:cNvSpPr/>
            <p:nvPr/>
          </p:nvSpPr>
          <p:spPr>
            <a:xfrm>
              <a:off x="687170" y="955257"/>
              <a:ext cx="517482" cy="18985"/>
            </a:xfrm>
            <a:custGeom>
              <a:rect b="b" l="l" r="r" t="t"/>
              <a:pathLst>
                <a:path extrusionOk="0" h="18985" w="517482">
                  <a:moveTo>
                    <a:pt x="507970" y="18986"/>
                  </a:moveTo>
                  <a:lnTo>
                    <a:pt x="9513" y="18986"/>
                  </a:lnTo>
                  <a:cubicBezTo>
                    <a:pt x="4281" y="18986"/>
                    <a:pt x="0" y="14714"/>
                    <a:pt x="0" y="9493"/>
                  </a:cubicBezTo>
                  <a:cubicBezTo>
                    <a:pt x="0" y="4272"/>
                    <a:pt x="4281" y="0"/>
                    <a:pt x="9513" y="0"/>
                  </a:cubicBezTo>
                  <a:lnTo>
                    <a:pt x="507970" y="0"/>
                  </a:lnTo>
                  <a:cubicBezTo>
                    <a:pt x="513202" y="0"/>
                    <a:pt x="517483" y="4272"/>
                    <a:pt x="517483" y="9493"/>
                  </a:cubicBezTo>
                  <a:cubicBezTo>
                    <a:pt x="517483" y="14714"/>
                    <a:pt x="513202" y="18986"/>
                    <a:pt x="5079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41"/>
            <p:cNvSpPr/>
            <p:nvPr/>
          </p:nvSpPr>
          <p:spPr>
            <a:xfrm>
              <a:off x="728549" y="917286"/>
              <a:ext cx="541644" cy="18985"/>
            </a:xfrm>
            <a:custGeom>
              <a:rect b="b" l="l" r="r" t="t"/>
              <a:pathLst>
                <a:path extrusionOk="0" h="18985" w="541644">
                  <a:moveTo>
                    <a:pt x="532132" y="18986"/>
                  </a:moveTo>
                  <a:lnTo>
                    <a:pt x="9513" y="18986"/>
                  </a:lnTo>
                  <a:cubicBezTo>
                    <a:pt x="4281" y="18986"/>
                    <a:pt x="0" y="14714"/>
                    <a:pt x="0" y="9493"/>
                  </a:cubicBezTo>
                  <a:cubicBezTo>
                    <a:pt x="0" y="4272"/>
                    <a:pt x="4281" y="0"/>
                    <a:pt x="9513" y="0"/>
                  </a:cubicBezTo>
                  <a:lnTo>
                    <a:pt x="532132" y="0"/>
                  </a:lnTo>
                  <a:cubicBezTo>
                    <a:pt x="537364" y="0"/>
                    <a:pt x="541645" y="4272"/>
                    <a:pt x="541645" y="9493"/>
                  </a:cubicBezTo>
                  <a:cubicBezTo>
                    <a:pt x="541645" y="14714"/>
                    <a:pt x="537364" y="18986"/>
                    <a:pt x="532132"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41"/>
            <p:cNvSpPr/>
            <p:nvPr/>
          </p:nvSpPr>
          <p:spPr>
            <a:xfrm>
              <a:off x="758704" y="879409"/>
              <a:ext cx="551918" cy="18985"/>
            </a:xfrm>
            <a:custGeom>
              <a:rect b="b" l="l" r="r" t="t"/>
              <a:pathLst>
                <a:path extrusionOk="0" h="18985" w="551918">
                  <a:moveTo>
                    <a:pt x="542406" y="18986"/>
                  </a:moveTo>
                  <a:lnTo>
                    <a:pt x="9513" y="18986"/>
                  </a:lnTo>
                  <a:cubicBezTo>
                    <a:pt x="4281" y="18986"/>
                    <a:pt x="0" y="14714"/>
                    <a:pt x="0" y="9493"/>
                  </a:cubicBezTo>
                  <a:cubicBezTo>
                    <a:pt x="0" y="4272"/>
                    <a:pt x="4281" y="0"/>
                    <a:pt x="9513" y="0"/>
                  </a:cubicBezTo>
                  <a:lnTo>
                    <a:pt x="542406" y="0"/>
                  </a:lnTo>
                  <a:cubicBezTo>
                    <a:pt x="547638" y="0"/>
                    <a:pt x="551918" y="4272"/>
                    <a:pt x="551918" y="9493"/>
                  </a:cubicBezTo>
                  <a:cubicBezTo>
                    <a:pt x="551918" y="14714"/>
                    <a:pt x="547733" y="18986"/>
                    <a:pt x="542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41"/>
            <p:cNvSpPr/>
            <p:nvPr/>
          </p:nvSpPr>
          <p:spPr>
            <a:xfrm>
              <a:off x="777159" y="841437"/>
              <a:ext cx="571038" cy="18985"/>
            </a:xfrm>
            <a:custGeom>
              <a:rect b="b" l="l" r="r" t="t"/>
              <a:pathLst>
                <a:path extrusionOk="0" h="18985" w="571038">
                  <a:moveTo>
                    <a:pt x="561526" y="18986"/>
                  </a:moveTo>
                  <a:lnTo>
                    <a:pt x="9513" y="18986"/>
                  </a:lnTo>
                  <a:cubicBezTo>
                    <a:pt x="4281" y="18986"/>
                    <a:pt x="0" y="14714"/>
                    <a:pt x="0" y="9493"/>
                  </a:cubicBezTo>
                  <a:cubicBezTo>
                    <a:pt x="0" y="4272"/>
                    <a:pt x="4281" y="0"/>
                    <a:pt x="9513" y="0"/>
                  </a:cubicBezTo>
                  <a:lnTo>
                    <a:pt x="561526" y="0"/>
                  </a:lnTo>
                  <a:cubicBezTo>
                    <a:pt x="566758" y="0"/>
                    <a:pt x="571038" y="4272"/>
                    <a:pt x="571038" y="9493"/>
                  </a:cubicBezTo>
                  <a:cubicBezTo>
                    <a:pt x="571038" y="14714"/>
                    <a:pt x="566758" y="18986"/>
                    <a:pt x="56152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41"/>
            <p:cNvSpPr/>
            <p:nvPr/>
          </p:nvSpPr>
          <p:spPr>
            <a:xfrm>
              <a:off x="811404" y="803560"/>
              <a:ext cx="553630" cy="18985"/>
            </a:xfrm>
            <a:custGeom>
              <a:rect b="b" l="l" r="r" t="t"/>
              <a:pathLst>
                <a:path extrusionOk="0" h="18985" w="553630">
                  <a:moveTo>
                    <a:pt x="544118" y="18986"/>
                  </a:moveTo>
                  <a:lnTo>
                    <a:pt x="9513" y="18986"/>
                  </a:lnTo>
                  <a:cubicBezTo>
                    <a:pt x="4281" y="18986"/>
                    <a:pt x="0" y="14714"/>
                    <a:pt x="0" y="9493"/>
                  </a:cubicBezTo>
                  <a:cubicBezTo>
                    <a:pt x="0" y="4272"/>
                    <a:pt x="4281" y="0"/>
                    <a:pt x="9513" y="0"/>
                  </a:cubicBezTo>
                  <a:lnTo>
                    <a:pt x="544118" y="0"/>
                  </a:lnTo>
                  <a:cubicBezTo>
                    <a:pt x="549350" y="0"/>
                    <a:pt x="553630" y="4272"/>
                    <a:pt x="553630" y="9493"/>
                  </a:cubicBezTo>
                  <a:cubicBezTo>
                    <a:pt x="553630" y="14714"/>
                    <a:pt x="549350" y="18986"/>
                    <a:pt x="54411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41"/>
            <p:cNvSpPr/>
            <p:nvPr/>
          </p:nvSpPr>
          <p:spPr>
            <a:xfrm>
              <a:off x="1157851"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5" name="Google Shape;825;p41"/>
            <p:cNvSpPr/>
            <p:nvPr/>
          </p:nvSpPr>
          <p:spPr>
            <a:xfrm>
              <a:off x="1049598" y="424223"/>
              <a:ext cx="70394" cy="18985"/>
            </a:xfrm>
            <a:custGeom>
              <a:rect b="b" l="l" r="r" t="t"/>
              <a:pathLst>
                <a:path extrusionOk="0" h="18985" w="70394">
                  <a:moveTo>
                    <a:pt x="60880" y="18986"/>
                  </a:moveTo>
                  <a:lnTo>
                    <a:pt x="9513" y="18986"/>
                  </a:lnTo>
                  <a:cubicBezTo>
                    <a:pt x="4281" y="18986"/>
                    <a:pt x="0" y="14714"/>
                    <a:pt x="0" y="9493"/>
                  </a:cubicBezTo>
                  <a:cubicBezTo>
                    <a:pt x="0" y="4272"/>
                    <a:pt x="4281" y="0"/>
                    <a:pt x="9513" y="0"/>
                  </a:cubicBezTo>
                  <a:lnTo>
                    <a:pt x="60880" y="0"/>
                  </a:lnTo>
                  <a:cubicBezTo>
                    <a:pt x="66112" y="0"/>
                    <a:pt x="70393" y="4272"/>
                    <a:pt x="70393" y="9493"/>
                  </a:cubicBezTo>
                  <a:cubicBezTo>
                    <a:pt x="70488" y="14714"/>
                    <a:pt x="66207" y="18986"/>
                    <a:pt x="608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26" name="Google Shape;826;p41"/>
            <p:cNvGrpSpPr/>
            <p:nvPr/>
          </p:nvGrpSpPr>
          <p:grpSpPr>
            <a:xfrm>
              <a:off x="968171" y="462100"/>
              <a:ext cx="380026" cy="18985"/>
              <a:chOff x="968171" y="462100"/>
              <a:chExt cx="380026" cy="18985"/>
            </a:xfrm>
          </p:grpSpPr>
          <p:grpSp>
            <p:nvGrpSpPr>
              <p:cNvPr id="827" name="Google Shape;827;p41"/>
              <p:cNvGrpSpPr/>
              <p:nvPr/>
            </p:nvGrpSpPr>
            <p:grpSpPr>
              <a:xfrm>
                <a:off x="968171" y="462100"/>
                <a:ext cx="380026" cy="18985"/>
                <a:chOff x="968171" y="462100"/>
                <a:chExt cx="380026" cy="18985"/>
              </a:xfrm>
            </p:grpSpPr>
            <p:sp>
              <p:nvSpPr>
                <p:cNvPr id="828" name="Google Shape;828;p41"/>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41"/>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0" name="Google Shape;830;p41"/>
              <p:cNvGrpSpPr/>
              <p:nvPr/>
            </p:nvGrpSpPr>
            <p:grpSpPr>
              <a:xfrm>
                <a:off x="968171" y="462100"/>
                <a:ext cx="380026" cy="18985"/>
                <a:chOff x="968171" y="462100"/>
                <a:chExt cx="380026" cy="18985"/>
              </a:xfrm>
            </p:grpSpPr>
            <p:sp>
              <p:nvSpPr>
                <p:cNvPr id="831" name="Google Shape;831;p41"/>
                <p:cNvSpPr/>
                <p:nvPr/>
              </p:nvSpPr>
              <p:spPr>
                <a:xfrm>
                  <a:off x="1107815" y="462100"/>
                  <a:ext cx="240382" cy="18985"/>
                </a:xfrm>
                <a:custGeom>
                  <a:rect b="b" l="l" r="r" t="t"/>
                  <a:pathLst>
                    <a:path extrusionOk="0" h="18985" w="240382">
                      <a:moveTo>
                        <a:pt x="230870" y="18986"/>
                      </a:moveTo>
                      <a:lnTo>
                        <a:pt x="9513" y="18986"/>
                      </a:lnTo>
                      <a:cubicBezTo>
                        <a:pt x="4281" y="18986"/>
                        <a:pt x="0" y="14714"/>
                        <a:pt x="0" y="9493"/>
                      </a:cubicBezTo>
                      <a:cubicBezTo>
                        <a:pt x="0" y="4272"/>
                        <a:pt x="4281" y="0"/>
                        <a:pt x="9513" y="0"/>
                      </a:cubicBezTo>
                      <a:lnTo>
                        <a:pt x="230870" y="0"/>
                      </a:lnTo>
                      <a:cubicBezTo>
                        <a:pt x="236101" y="0"/>
                        <a:pt x="240382" y="4272"/>
                        <a:pt x="240382" y="9493"/>
                      </a:cubicBezTo>
                      <a:cubicBezTo>
                        <a:pt x="240382" y="14714"/>
                        <a:pt x="236101" y="18986"/>
                        <a:pt x="23087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41"/>
                <p:cNvSpPr/>
                <p:nvPr/>
              </p:nvSpPr>
              <p:spPr>
                <a:xfrm>
                  <a:off x="968171" y="462100"/>
                  <a:ext cx="73151" cy="18985"/>
                </a:xfrm>
                <a:custGeom>
                  <a:rect b="b" l="l" r="r" t="t"/>
                  <a:pathLst>
                    <a:path extrusionOk="0" h="18985" w="73151">
                      <a:moveTo>
                        <a:pt x="63639" y="18986"/>
                      </a:moveTo>
                      <a:lnTo>
                        <a:pt x="9513" y="18986"/>
                      </a:lnTo>
                      <a:cubicBezTo>
                        <a:pt x="4281" y="18986"/>
                        <a:pt x="0" y="14714"/>
                        <a:pt x="0" y="9493"/>
                      </a:cubicBezTo>
                      <a:cubicBezTo>
                        <a:pt x="0" y="4272"/>
                        <a:pt x="4281" y="0"/>
                        <a:pt x="9513" y="0"/>
                      </a:cubicBezTo>
                      <a:lnTo>
                        <a:pt x="63639" y="0"/>
                      </a:lnTo>
                      <a:cubicBezTo>
                        <a:pt x="68871" y="0"/>
                        <a:pt x="73151" y="4272"/>
                        <a:pt x="73151" y="9493"/>
                      </a:cubicBezTo>
                      <a:cubicBezTo>
                        <a:pt x="73151" y="14714"/>
                        <a:pt x="68966" y="18986"/>
                        <a:pt x="6363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33" name="Google Shape;833;p41"/>
            <p:cNvGrpSpPr/>
            <p:nvPr/>
          </p:nvGrpSpPr>
          <p:grpSpPr>
            <a:xfrm>
              <a:off x="914234" y="500071"/>
              <a:ext cx="475057" cy="18985"/>
              <a:chOff x="914234" y="500071"/>
              <a:chExt cx="475057" cy="18985"/>
            </a:xfrm>
          </p:grpSpPr>
          <p:grpSp>
            <p:nvGrpSpPr>
              <p:cNvPr id="834" name="Google Shape;834;p41"/>
              <p:cNvGrpSpPr/>
              <p:nvPr/>
            </p:nvGrpSpPr>
            <p:grpSpPr>
              <a:xfrm>
                <a:off x="914234" y="500071"/>
                <a:ext cx="475057" cy="18985"/>
                <a:chOff x="914234" y="500071"/>
                <a:chExt cx="475057" cy="18985"/>
              </a:xfrm>
            </p:grpSpPr>
            <p:sp>
              <p:nvSpPr>
                <p:cNvPr id="835" name="Google Shape;835;p41"/>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41"/>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37" name="Google Shape;837;p41"/>
              <p:cNvGrpSpPr/>
              <p:nvPr/>
            </p:nvGrpSpPr>
            <p:grpSpPr>
              <a:xfrm>
                <a:off x="914234" y="500071"/>
                <a:ext cx="475057" cy="18985"/>
                <a:chOff x="914234" y="500071"/>
                <a:chExt cx="475057" cy="18985"/>
              </a:xfrm>
            </p:grpSpPr>
            <p:sp>
              <p:nvSpPr>
                <p:cNvPr id="838" name="Google Shape;838;p41"/>
                <p:cNvSpPr/>
                <p:nvPr/>
              </p:nvSpPr>
              <p:spPr>
                <a:xfrm>
                  <a:off x="1043320" y="500071"/>
                  <a:ext cx="345971" cy="18985"/>
                </a:xfrm>
                <a:custGeom>
                  <a:rect b="b" l="l" r="r" t="t"/>
                  <a:pathLst>
                    <a:path extrusionOk="0" h="18985" w="345971">
                      <a:moveTo>
                        <a:pt x="336459" y="18986"/>
                      </a:moveTo>
                      <a:lnTo>
                        <a:pt x="9513" y="18986"/>
                      </a:lnTo>
                      <a:cubicBezTo>
                        <a:pt x="4281" y="18986"/>
                        <a:pt x="0" y="14714"/>
                        <a:pt x="0" y="9493"/>
                      </a:cubicBezTo>
                      <a:cubicBezTo>
                        <a:pt x="0" y="4272"/>
                        <a:pt x="4281" y="0"/>
                        <a:pt x="9513" y="0"/>
                      </a:cubicBezTo>
                      <a:lnTo>
                        <a:pt x="336459" y="0"/>
                      </a:lnTo>
                      <a:cubicBezTo>
                        <a:pt x="341691" y="0"/>
                        <a:pt x="345972" y="4272"/>
                        <a:pt x="345972" y="9493"/>
                      </a:cubicBezTo>
                      <a:cubicBezTo>
                        <a:pt x="345972" y="14714"/>
                        <a:pt x="341691" y="18986"/>
                        <a:pt x="33645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41"/>
                <p:cNvSpPr/>
                <p:nvPr/>
              </p:nvSpPr>
              <p:spPr>
                <a:xfrm>
                  <a:off x="914234" y="500071"/>
                  <a:ext cx="59833" cy="18985"/>
                </a:xfrm>
                <a:custGeom>
                  <a:rect b="b" l="l" r="r" t="t"/>
                  <a:pathLst>
                    <a:path extrusionOk="0" h="18985" w="59833">
                      <a:moveTo>
                        <a:pt x="50321" y="18986"/>
                      </a:moveTo>
                      <a:lnTo>
                        <a:pt x="9513" y="18986"/>
                      </a:lnTo>
                      <a:cubicBezTo>
                        <a:pt x="4281" y="18986"/>
                        <a:pt x="0" y="14714"/>
                        <a:pt x="0" y="9493"/>
                      </a:cubicBezTo>
                      <a:cubicBezTo>
                        <a:pt x="0" y="4272"/>
                        <a:pt x="4281" y="0"/>
                        <a:pt x="9513" y="0"/>
                      </a:cubicBezTo>
                      <a:lnTo>
                        <a:pt x="50321" y="0"/>
                      </a:lnTo>
                      <a:cubicBezTo>
                        <a:pt x="55553" y="0"/>
                        <a:pt x="59834" y="4272"/>
                        <a:pt x="59834" y="9493"/>
                      </a:cubicBezTo>
                      <a:cubicBezTo>
                        <a:pt x="59834" y="14714"/>
                        <a:pt x="55553" y="18986"/>
                        <a:pt x="50321"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40" name="Google Shape;840;p41"/>
            <p:cNvGrpSpPr/>
            <p:nvPr/>
          </p:nvGrpSpPr>
          <p:grpSpPr>
            <a:xfrm>
              <a:off x="897587" y="538043"/>
              <a:ext cx="518814" cy="18985"/>
              <a:chOff x="897587" y="538043"/>
              <a:chExt cx="518814" cy="18985"/>
            </a:xfrm>
          </p:grpSpPr>
          <p:grpSp>
            <p:nvGrpSpPr>
              <p:cNvPr id="841" name="Google Shape;841;p41"/>
              <p:cNvGrpSpPr/>
              <p:nvPr/>
            </p:nvGrpSpPr>
            <p:grpSpPr>
              <a:xfrm>
                <a:off x="897587" y="538043"/>
                <a:ext cx="518814" cy="18985"/>
                <a:chOff x="897587" y="538043"/>
                <a:chExt cx="518814" cy="18985"/>
              </a:xfrm>
            </p:grpSpPr>
            <p:sp>
              <p:nvSpPr>
                <p:cNvPr id="842" name="Google Shape;842;p41"/>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41"/>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4" name="Google Shape;844;p41"/>
              <p:cNvGrpSpPr/>
              <p:nvPr/>
            </p:nvGrpSpPr>
            <p:grpSpPr>
              <a:xfrm>
                <a:off x="897587" y="538043"/>
                <a:ext cx="518814" cy="18985"/>
                <a:chOff x="897587" y="538043"/>
                <a:chExt cx="518814" cy="18985"/>
              </a:xfrm>
            </p:grpSpPr>
            <p:sp>
              <p:nvSpPr>
                <p:cNvPr id="845" name="Google Shape;845;p41"/>
                <p:cNvSpPr/>
                <p:nvPr/>
              </p:nvSpPr>
              <p:spPr>
                <a:xfrm>
                  <a:off x="1014782" y="538043"/>
                  <a:ext cx="401619" cy="18985"/>
                </a:xfrm>
                <a:custGeom>
                  <a:rect b="b" l="l" r="r" t="t"/>
                  <a:pathLst>
                    <a:path extrusionOk="0" h="18985" w="401619">
                      <a:moveTo>
                        <a:pt x="392107" y="18986"/>
                      </a:moveTo>
                      <a:lnTo>
                        <a:pt x="9513" y="18986"/>
                      </a:lnTo>
                      <a:cubicBezTo>
                        <a:pt x="4281" y="18986"/>
                        <a:pt x="0" y="14714"/>
                        <a:pt x="0" y="9493"/>
                      </a:cubicBezTo>
                      <a:cubicBezTo>
                        <a:pt x="0" y="4272"/>
                        <a:pt x="4281" y="0"/>
                        <a:pt x="9513" y="0"/>
                      </a:cubicBezTo>
                      <a:lnTo>
                        <a:pt x="392107" y="0"/>
                      </a:lnTo>
                      <a:cubicBezTo>
                        <a:pt x="397339" y="0"/>
                        <a:pt x="401620" y="4272"/>
                        <a:pt x="401620" y="9493"/>
                      </a:cubicBezTo>
                      <a:cubicBezTo>
                        <a:pt x="401620" y="14714"/>
                        <a:pt x="397434" y="18986"/>
                        <a:pt x="392107"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41"/>
                <p:cNvSpPr/>
                <p:nvPr/>
              </p:nvSpPr>
              <p:spPr>
                <a:xfrm>
                  <a:off x="897587" y="538043"/>
                  <a:ext cx="47467" cy="18985"/>
                </a:xfrm>
                <a:custGeom>
                  <a:rect b="b" l="l" r="r" t="t"/>
                  <a:pathLst>
                    <a:path extrusionOk="0" h="18985" w="47467">
                      <a:moveTo>
                        <a:pt x="37955" y="18986"/>
                      </a:moveTo>
                      <a:lnTo>
                        <a:pt x="9513" y="18986"/>
                      </a:lnTo>
                      <a:cubicBezTo>
                        <a:pt x="4281" y="18986"/>
                        <a:pt x="0" y="14714"/>
                        <a:pt x="0" y="9493"/>
                      </a:cubicBezTo>
                      <a:cubicBezTo>
                        <a:pt x="0" y="4272"/>
                        <a:pt x="4281" y="0"/>
                        <a:pt x="9513" y="0"/>
                      </a:cubicBezTo>
                      <a:lnTo>
                        <a:pt x="37955" y="0"/>
                      </a:lnTo>
                      <a:cubicBezTo>
                        <a:pt x="43187" y="0"/>
                        <a:pt x="47468" y="4272"/>
                        <a:pt x="47468" y="9493"/>
                      </a:cubicBezTo>
                      <a:cubicBezTo>
                        <a:pt x="47468" y="14714"/>
                        <a:pt x="43187" y="18986"/>
                        <a:pt x="3795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47" name="Google Shape;847;p41"/>
            <p:cNvGrpSpPr/>
            <p:nvPr/>
          </p:nvGrpSpPr>
          <p:grpSpPr>
            <a:xfrm>
              <a:off x="878562" y="575920"/>
              <a:ext cx="532227" cy="18985"/>
              <a:chOff x="878562" y="575920"/>
              <a:chExt cx="532227" cy="18985"/>
            </a:xfrm>
          </p:grpSpPr>
          <p:grpSp>
            <p:nvGrpSpPr>
              <p:cNvPr id="848" name="Google Shape;848;p41"/>
              <p:cNvGrpSpPr/>
              <p:nvPr/>
            </p:nvGrpSpPr>
            <p:grpSpPr>
              <a:xfrm>
                <a:off x="878562" y="575920"/>
                <a:ext cx="532227" cy="18985"/>
                <a:chOff x="878562" y="575920"/>
                <a:chExt cx="532227" cy="18985"/>
              </a:xfrm>
            </p:grpSpPr>
            <p:sp>
              <p:nvSpPr>
                <p:cNvPr id="849" name="Google Shape;849;p41"/>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41"/>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1" name="Google Shape;851;p41"/>
              <p:cNvGrpSpPr/>
              <p:nvPr/>
            </p:nvGrpSpPr>
            <p:grpSpPr>
              <a:xfrm>
                <a:off x="878562" y="575920"/>
                <a:ext cx="532227" cy="18985"/>
                <a:chOff x="878562" y="575920"/>
                <a:chExt cx="532227" cy="18985"/>
              </a:xfrm>
            </p:grpSpPr>
            <p:sp>
              <p:nvSpPr>
                <p:cNvPr id="852" name="Google Shape;852;p41"/>
                <p:cNvSpPr/>
                <p:nvPr/>
              </p:nvSpPr>
              <p:spPr>
                <a:xfrm>
                  <a:off x="1007743" y="575920"/>
                  <a:ext cx="403046" cy="18985"/>
                </a:xfrm>
                <a:custGeom>
                  <a:rect b="b" l="l" r="r" t="t"/>
                  <a:pathLst>
                    <a:path extrusionOk="0" h="18985" w="403046">
                      <a:moveTo>
                        <a:pt x="393534" y="18986"/>
                      </a:moveTo>
                      <a:lnTo>
                        <a:pt x="9513" y="18986"/>
                      </a:lnTo>
                      <a:cubicBezTo>
                        <a:pt x="4281" y="18986"/>
                        <a:pt x="0" y="14714"/>
                        <a:pt x="0" y="9493"/>
                      </a:cubicBezTo>
                      <a:cubicBezTo>
                        <a:pt x="0" y="4272"/>
                        <a:pt x="4281" y="0"/>
                        <a:pt x="9513" y="0"/>
                      </a:cubicBezTo>
                      <a:lnTo>
                        <a:pt x="393534" y="0"/>
                      </a:lnTo>
                      <a:cubicBezTo>
                        <a:pt x="398766" y="0"/>
                        <a:pt x="403047" y="4272"/>
                        <a:pt x="403047" y="9493"/>
                      </a:cubicBezTo>
                      <a:cubicBezTo>
                        <a:pt x="403047" y="14714"/>
                        <a:pt x="398766" y="18986"/>
                        <a:pt x="39353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41"/>
                <p:cNvSpPr/>
                <p:nvPr/>
              </p:nvSpPr>
              <p:spPr>
                <a:xfrm>
                  <a:off x="878562" y="575920"/>
                  <a:ext cx="42521" cy="18985"/>
                </a:xfrm>
                <a:custGeom>
                  <a:rect b="b" l="l" r="r" t="t"/>
                  <a:pathLst>
                    <a:path extrusionOk="0" h="18985" w="42521">
                      <a:moveTo>
                        <a:pt x="33009" y="18986"/>
                      </a:moveTo>
                      <a:lnTo>
                        <a:pt x="9513" y="18986"/>
                      </a:lnTo>
                      <a:cubicBezTo>
                        <a:pt x="4281" y="18986"/>
                        <a:pt x="0" y="14714"/>
                        <a:pt x="0" y="9493"/>
                      </a:cubicBezTo>
                      <a:cubicBezTo>
                        <a:pt x="0" y="4272"/>
                        <a:pt x="4281" y="0"/>
                        <a:pt x="9513" y="0"/>
                      </a:cubicBezTo>
                      <a:lnTo>
                        <a:pt x="33009" y="0"/>
                      </a:lnTo>
                      <a:cubicBezTo>
                        <a:pt x="38240" y="0"/>
                        <a:pt x="42521" y="4272"/>
                        <a:pt x="42521" y="9493"/>
                      </a:cubicBezTo>
                      <a:cubicBezTo>
                        <a:pt x="42521" y="14714"/>
                        <a:pt x="38336" y="18986"/>
                        <a:pt x="33009"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54" name="Google Shape;854;p41"/>
            <p:cNvGrpSpPr/>
            <p:nvPr/>
          </p:nvGrpSpPr>
          <p:grpSpPr>
            <a:xfrm>
              <a:off x="870952" y="613892"/>
              <a:ext cx="545735" cy="18985"/>
              <a:chOff x="870952" y="613892"/>
              <a:chExt cx="545735" cy="18985"/>
            </a:xfrm>
          </p:grpSpPr>
          <p:grpSp>
            <p:nvGrpSpPr>
              <p:cNvPr id="855" name="Google Shape;855;p41"/>
              <p:cNvGrpSpPr/>
              <p:nvPr/>
            </p:nvGrpSpPr>
            <p:grpSpPr>
              <a:xfrm>
                <a:off x="870952" y="613892"/>
                <a:ext cx="545735" cy="18985"/>
                <a:chOff x="870952" y="613892"/>
                <a:chExt cx="545735" cy="18985"/>
              </a:xfrm>
            </p:grpSpPr>
            <p:sp>
              <p:nvSpPr>
                <p:cNvPr id="856" name="Google Shape;856;p41"/>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41"/>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8" name="Google Shape;858;p41"/>
              <p:cNvGrpSpPr/>
              <p:nvPr/>
            </p:nvGrpSpPr>
            <p:grpSpPr>
              <a:xfrm>
                <a:off x="870952" y="613892"/>
                <a:ext cx="545735" cy="18985"/>
                <a:chOff x="870952" y="613892"/>
                <a:chExt cx="545735" cy="18985"/>
              </a:xfrm>
            </p:grpSpPr>
            <p:sp>
              <p:nvSpPr>
                <p:cNvPr id="859" name="Google Shape;859;p41"/>
                <p:cNvSpPr/>
                <p:nvPr/>
              </p:nvSpPr>
              <p:spPr>
                <a:xfrm>
                  <a:off x="1011072" y="613892"/>
                  <a:ext cx="405615" cy="18985"/>
                </a:xfrm>
                <a:custGeom>
                  <a:rect b="b" l="l" r="r" t="t"/>
                  <a:pathLst>
                    <a:path extrusionOk="0" h="18985" w="405615">
                      <a:moveTo>
                        <a:pt x="396103" y="18986"/>
                      </a:moveTo>
                      <a:lnTo>
                        <a:pt x="9513" y="18986"/>
                      </a:lnTo>
                      <a:cubicBezTo>
                        <a:pt x="4281" y="18986"/>
                        <a:pt x="0" y="14714"/>
                        <a:pt x="0" y="9493"/>
                      </a:cubicBezTo>
                      <a:cubicBezTo>
                        <a:pt x="0" y="4272"/>
                        <a:pt x="4281" y="0"/>
                        <a:pt x="9513" y="0"/>
                      </a:cubicBezTo>
                      <a:lnTo>
                        <a:pt x="396103" y="0"/>
                      </a:lnTo>
                      <a:cubicBezTo>
                        <a:pt x="401334" y="0"/>
                        <a:pt x="405615" y="4272"/>
                        <a:pt x="405615" y="9493"/>
                      </a:cubicBezTo>
                      <a:cubicBezTo>
                        <a:pt x="405615" y="14714"/>
                        <a:pt x="401334" y="18986"/>
                        <a:pt x="39610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41"/>
                <p:cNvSpPr/>
                <p:nvPr/>
              </p:nvSpPr>
              <p:spPr>
                <a:xfrm>
                  <a:off x="870952" y="613892"/>
                  <a:ext cx="65636" cy="18985"/>
                </a:xfrm>
                <a:custGeom>
                  <a:rect b="b" l="l" r="r" t="t"/>
                  <a:pathLst>
                    <a:path extrusionOk="0" h="18985" w="65636">
                      <a:moveTo>
                        <a:pt x="56124" y="18986"/>
                      </a:moveTo>
                      <a:lnTo>
                        <a:pt x="9513" y="18986"/>
                      </a:lnTo>
                      <a:cubicBezTo>
                        <a:pt x="4281" y="18986"/>
                        <a:pt x="0" y="14714"/>
                        <a:pt x="0" y="9493"/>
                      </a:cubicBezTo>
                      <a:cubicBezTo>
                        <a:pt x="0" y="4272"/>
                        <a:pt x="4281" y="0"/>
                        <a:pt x="9513" y="0"/>
                      </a:cubicBezTo>
                      <a:lnTo>
                        <a:pt x="56124" y="0"/>
                      </a:lnTo>
                      <a:cubicBezTo>
                        <a:pt x="61356" y="0"/>
                        <a:pt x="65637" y="4272"/>
                        <a:pt x="65637" y="9493"/>
                      </a:cubicBezTo>
                      <a:cubicBezTo>
                        <a:pt x="65637" y="14714"/>
                        <a:pt x="61356" y="18986"/>
                        <a:pt x="561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61" name="Google Shape;861;p41"/>
            <p:cNvGrpSpPr/>
            <p:nvPr/>
          </p:nvGrpSpPr>
          <p:grpSpPr>
            <a:xfrm>
              <a:off x="856208" y="651768"/>
              <a:ext cx="536792" cy="18985"/>
              <a:chOff x="856208" y="651768"/>
              <a:chExt cx="536792" cy="18985"/>
            </a:xfrm>
          </p:grpSpPr>
          <p:grpSp>
            <p:nvGrpSpPr>
              <p:cNvPr id="862" name="Google Shape;862;p41"/>
              <p:cNvGrpSpPr/>
              <p:nvPr/>
            </p:nvGrpSpPr>
            <p:grpSpPr>
              <a:xfrm>
                <a:off x="856208" y="651768"/>
                <a:ext cx="536792" cy="18985"/>
                <a:chOff x="856208" y="651768"/>
                <a:chExt cx="536792" cy="18985"/>
              </a:xfrm>
            </p:grpSpPr>
            <p:sp>
              <p:nvSpPr>
                <p:cNvPr id="863" name="Google Shape;863;p41"/>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41"/>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5" name="Google Shape;865;p41"/>
              <p:cNvGrpSpPr/>
              <p:nvPr/>
            </p:nvGrpSpPr>
            <p:grpSpPr>
              <a:xfrm>
                <a:off x="856208" y="651768"/>
                <a:ext cx="536792" cy="18985"/>
                <a:chOff x="856208" y="651768"/>
                <a:chExt cx="536792" cy="18985"/>
              </a:xfrm>
            </p:grpSpPr>
            <p:sp>
              <p:nvSpPr>
                <p:cNvPr id="866" name="Google Shape;866;p41"/>
                <p:cNvSpPr/>
                <p:nvPr/>
              </p:nvSpPr>
              <p:spPr>
                <a:xfrm>
                  <a:off x="1060442" y="651768"/>
                  <a:ext cx="332558" cy="18985"/>
                </a:xfrm>
                <a:custGeom>
                  <a:rect b="b" l="l" r="r" t="t"/>
                  <a:pathLst>
                    <a:path extrusionOk="0" h="18985" w="332558">
                      <a:moveTo>
                        <a:pt x="323046" y="18986"/>
                      </a:moveTo>
                      <a:lnTo>
                        <a:pt x="9513" y="18986"/>
                      </a:lnTo>
                      <a:cubicBezTo>
                        <a:pt x="4281" y="18986"/>
                        <a:pt x="0" y="14714"/>
                        <a:pt x="0" y="9493"/>
                      </a:cubicBezTo>
                      <a:cubicBezTo>
                        <a:pt x="0" y="4272"/>
                        <a:pt x="4281" y="0"/>
                        <a:pt x="9513" y="0"/>
                      </a:cubicBezTo>
                      <a:lnTo>
                        <a:pt x="323046" y="0"/>
                      </a:lnTo>
                      <a:cubicBezTo>
                        <a:pt x="328278" y="0"/>
                        <a:pt x="332559" y="4272"/>
                        <a:pt x="332559" y="9493"/>
                      </a:cubicBezTo>
                      <a:cubicBezTo>
                        <a:pt x="332559" y="14714"/>
                        <a:pt x="328278" y="18986"/>
                        <a:pt x="32304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41"/>
                <p:cNvSpPr/>
                <p:nvPr/>
              </p:nvSpPr>
              <p:spPr>
                <a:xfrm>
                  <a:off x="856208" y="651768"/>
                  <a:ext cx="126897" cy="18985"/>
                </a:xfrm>
                <a:custGeom>
                  <a:rect b="b" l="l" r="r" t="t"/>
                  <a:pathLst>
                    <a:path extrusionOk="0" h="18985" w="126897">
                      <a:moveTo>
                        <a:pt x="117385" y="18986"/>
                      </a:moveTo>
                      <a:lnTo>
                        <a:pt x="9513" y="18986"/>
                      </a:lnTo>
                      <a:cubicBezTo>
                        <a:pt x="4281" y="18986"/>
                        <a:pt x="0" y="14714"/>
                        <a:pt x="0" y="9493"/>
                      </a:cubicBezTo>
                      <a:cubicBezTo>
                        <a:pt x="0" y="4272"/>
                        <a:pt x="4281" y="0"/>
                        <a:pt x="9513" y="0"/>
                      </a:cubicBezTo>
                      <a:lnTo>
                        <a:pt x="117385" y="0"/>
                      </a:lnTo>
                      <a:cubicBezTo>
                        <a:pt x="122617" y="0"/>
                        <a:pt x="126897" y="4272"/>
                        <a:pt x="126897" y="9493"/>
                      </a:cubicBezTo>
                      <a:cubicBezTo>
                        <a:pt x="126897" y="14714"/>
                        <a:pt x="122712" y="18986"/>
                        <a:pt x="11738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68" name="Google Shape;868;p41"/>
            <p:cNvGrpSpPr/>
            <p:nvPr/>
          </p:nvGrpSpPr>
          <p:grpSpPr>
            <a:xfrm>
              <a:off x="848217" y="689740"/>
              <a:ext cx="540788" cy="18985"/>
              <a:chOff x="848217" y="689740"/>
              <a:chExt cx="540788" cy="18985"/>
            </a:xfrm>
          </p:grpSpPr>
          <p:grpSp>
            <p:nvGrpSpPr>
              <p:cNvPr id="869" name="Google Shape;869;p41"/>
              <p:cNvGrpSpPr/>
              <p:nvPr/>
            </p:nvGrpSpPr>
            <p:grpSpPr>
              <a:xfrm>
                <a:off x="848217" y="689740"/>
                <a:ext cx="540788" cy="18985"/>
                <a:chOff x="848217" y="689740"/>
                <a:chExt cx="540788" cy="18985"/>
              </a:xfrm>
            </p:grpSpPr>
            <p:sp>
              <p:nvSpPr>
                <p:cNvPr id="870" name="Google Shape;870;p41"/>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41"/>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2" name="Google Shape;872;p41"/>
              <p:cNvGrpSpPr/>
              <p:nvPr/>
            </p:nvGrpSpPr>
            <p:grpSpPr>
              <a:xfrm>
                <a:off x="848217" y="689740"/>
                <a:ext cx="540788" cy="18985"/>
                <a:chOff x="848217" y="689740"/>
                <a:chExt cx="540788" cy="18985"/>
              </a:xfrm>
            </p:grpSpPr>
            <p:sp>
              <p:nvSpPr>
                <p:cNvPr id="873" name="Google Shape;873;p41"/>
                <p:cNvSpPr/>
                <p:nvPr/>
              </p:nvSpPr>
              <p:spPr>
                <a:xfrm>
                  <a:off x="1108005" y="689740"/>
                  <a:ext cx="281000" cy="18985"/>
                </a:xfrm>
                <a:custGeom>
                  <a:rect b="b" l="l" r="r" t="t"/>
                  <a:pathLst>
                    <a:path extrusionOk="0" h="18985" w="281000">
                      <a:moveTo>
                        <a:pt x="271488" y="18986"/>
                      </a:moveTo>
                      <a:lnTo>
                        <a:pt x="9513" y="18986"/>
                      </a:lnTo>
                      <a:cubicBezTo>
                        <a:pt x="4281" y="18986"/>
                        <a:pt x="0" y="14714"/>
                        <a:pt x="0" y="9493"/>
                      </a:cubicBezTo>
                      <a:cubicBezTo>
                        <a:pt x="0" y="4272"/>
                        <a:pt x="4281" y="0"/>
                        <a:pt x="9513" y="0"/>
                      </a:cubicBezTo>
                      <a:lnTo>
                        <a:pt x="271488" y="0"/>
                      </a:lnTo>
                      <a:cubicBezTo>
                        <a:pt x="276720" y="0"/>
                        <a:pt x="281001" y="4272"/>
                        <a:pt x="281001" y="9493"/>
                      </a:cubicBezTo>
                      <a:cubicBezTo>
                        <a:pt x="281001" y="14714"/>
                        <a:pt x="276720" y="18986"/>
                        <a:pt x="271488"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41"/>
                <p:cNvSpPr/>
                <p:nvPr/>
              </p:nvSpPr>
              <p:spPr>
                <a:xfrm>
                  <a:off x="848217" y="689740"/>
                  <a:ext cx="138312" cy="18985"/>
                </a:xfrm>
                <a:custGeom>
                  <a:rect b="b" l="l" r="r" t="t"/>
                  <a:pathLst>
                    <a:path extrusionOk="0" h="18985" w="138312">
                      <a:moveTo>
                        <a:pt x="128800" y="18986"/>
                      </a:moveTo>
                      <a:lnTo>
                        <a:pt x="9513" y="18986"/>
                      </a:lnTo>
                      <a:cubicBezTo>
                        <a:pt x="4281" y="18986"/>
                        <a:pt x="0" y="14714"/>
                        <a:pt x="0" y="9493"/>
                      </a:cubicBezTo>
                      <a:cubicBezTo>
                        <a:pt x="0" y="4272"/>
                        <a:pt x="4281" y="0"/>
                        <a:pt x="9513" y="0"/>
                      </a:cubicBezTo>
                      <a:lnTo>
                        <a:pt x="128800" y="0"/>
                      </a:lnTo>
                      <a:cubicBezTo>
                        <a:pt x="134032" y="0"/>
                        <a:pt x="138312" y="4272"/>
                        <a:pt x="138312" y="9493"/>
                      </a:cubicBezTo>
                      <a:cubicBezTo>
                        <a:pt x="138312" y="14714"/>
                        <a:pt x="134032" y="18986"/>
                        <a:pt x="12880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75" name="Google Shape;875;p41"/>
            <p:cNvGrpSpPr/>
            <p:nvPr/>
          </p:nvGrpSpPr>
          <p:grpSpPr>
            <a:xfrm>
              <a:off x="839846" y="727617"/>
              <a:ext cx="500454" cy="18985"/>
              <a:chOff x="839846" y="727617"/>
              <a:chExt cx="500454" cy="18985"/>
            </a:xfrm>
          </p:grpSpPr>
          <p:grpSp>
            <p:nvGrpSpPr>
              <p:cNvPr id="876" name="Google Shape;876;p41"/>
              <p:cNvGrpSpPr/>
              <p:nvPr/>
            </p:nvGrpSpPr>
            <p:grpSpPr>
              <a:xfrm>
                <a:off x="839846" y="727617"/>
                <a:ext cx="500454" cy="18985"/>
                <a:chOff x="839846" y="727617"/>
                <a:chExt cx="500454" cy="18985"/>
              </a:xfrm>
            </p:grpSpPr>
            <p:sp>
              <p:nvSpPr>
                <p:cNvPr id="877" name="Google Shape;877;p41"/>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41"/>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41"/>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0" name="Google Shape;880;p41"/>
              <p:cNvGrpSpPr/>
              <p:nvPr/>
            </p:nvGrpSpPr>
            <p:grpSpPr>
              <a:xfrm>
                <a:off x="839846" y="727617"/>
                <a:ext cx="500454" cy="18985"/>
                <a:chOff x="839846" y="727617"/>
                <a:chExt cx="500454" cy="18985"/>
              </a:xfrm>
            </p:grpSpPr>
            <p:sp>
              <p:nvSpPr>
                <p:cNvPr id="881" name="Google Shape;881;p41"/>
                <p:cNvSpPr/>
                <p:nvPr/>
              </p:nvSpPr>
              <p:spPr>
                <a:xfrm>
                  <a:off x="1001464" y="727617"/>
                  <a:ext cx="105018" cy="18985"/>
                </a:xfrm>
                <a:custGeom>
                  <a:rect b="b" l="l" r="r" t="t"/>
                  <a:pathLst>
                    <a:path extrusionOk="0" h="18985" w="105018">
                      <a:moveTo>
                        <a:pt x="95506" y="18986"/>
                      </a:moveTo>
                      <a:lnTo>
                        <a:pt x="9513" y="18986"/>
                      </a:lnTo>
                      <a:cubicBezTo>
                        <a:pt x="4281" y="18986"/>
                        <a:pt x="0" y="14714"/>
                        <a:pt x="0" y="9493"/>
                      </a:cubicBezTo>
                      <a:cubicBezTo>
                        <a:pt x="0" y="4272"/>
                        <a:pt x="4281" y="0"/>
                        <a:pt x="9513" y="0"/>
                      </a:cubicBezTo>
                      <a:lnTo>
                        <a:pt x="95506" y="0"/>
                      </a:lnTo>
                      <a:cubicBezTo>
                        <a:pt x="100738" y="0"/>
                        <a:pt x="105018" y="4272"/>
                        <a:pt x="105018" y="9493"/>
                      </a:cubicBezTo>
                      <a:cubicBezTo>
                        <a:pt x="105018" y="14714"/>
                        <a:pt x="100833" y="18986"/>
                        <a:pt x="955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41"/>
                <p:cNvSpPr/>
                <p:nvPr/>
              </p:nvSpPr>
              <p:spPr>
                <a:xfrm>
                  <a:off x="1125032" y="727617"/>
                  <a:ext cx="215268" cy="18985"/>
                </a:xfrm>
                <a:custGeom>
                  <a:rect b="b" l="l" r="r" t="t"/>
                  <a:pathLst>
                    <a:path extrusionOk="0" h="18985" w="215268">
                      <a:moveTo>
                        <a:pt x="205756" y="18986"/>
                      </a:moveTo>
                      <a:lnTo>
                        <a:pt x="9513" y="18986"/>
                      </a:lnTo>
                      <a:cubicBezTo>
                        <a:pt x="4281" y="18986"/>
                        <a:pt x="0" y="14714"/>
                        <a:pt x="0" y="9493"/>
                      </a:cubicBezTo>
                      <a:cubicBezTo>
                        <a:pt x="0" y="4272"/>
                        <a:pt x="4281" y="0"/>
                        <a:pt x="9513" y="0"/>
                      </a:cubicBezTo>
                      <a:lnTo>
                        <a:pt x="205756" y="0"/>
                      </a:lnTo>
                      <a:cubicBezTo>
                        <a:pt x="210988" y="0"/>
                        <a:pt x="215269" y="4272"/>
                        <a:pt x="215269" y="9493"/>
                      </a:cubicBezTo>
                      <a:cubicBezTo>
                        <a:pt x="215269" y="14714"/>
                        <a:pt x="210988" y="18986"/>
                        <a:pt x="20575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41"/>
                <p:cNvSpPr/>
                <p:nvPr/>
              </p:nvSpPr>
              <p:spPr>
                <a:xfrm>
                  <a:off x="839846" y="727617"/>
                  <a:ext cx="119192" cy="18985"/>
                </a:xfrm>
                <a:custGeom>
                  <a:rect b="b" l="l" r="r" t="t"/>
                  <a:pathLst>
                    <a:path extrusionOk="0" h="18985" w="119192">
                      <a:moveTo>
                        <a:pt x="109680" y="18986"/>
                      </a:moveTo>
                      <a:lnTo>
                        <a:pt x="9513" y="18986"/>
                      </a:lnTo>
                      <a:cubicBezTo>
                        <a:pt x="4281" y="18986"/>
                        <a:pt x="0" y="14714"/>
                        <a:pt x="0" y="9493"/>
                      </a:cubicBezTo>
                      <a:cubicBezTo>
                        <a:pt x="0" y="4272"/>
                        <a:pt x="4281" y="0"/>
                        <a:pt x="9513" y="0"/>
                      </a:cubicBezTo>
                      <a:lnTo>
                        <a:pt x="109680" y="0"/>
                      </a:lnTo>
                      <a:cubicBezTo>
                        <a:pt x="114912" y="0"/>
                        <a:pt x="119192" y="4272"/>
                        <a:pt x="119192" y="9493"/>
                      </a:cubicBezTo>
                      <a:cubicBezTo>
                        <a:pt x="119192" y="14714"/>
                        <a:pt x="114912" y="18986"/>
                        <a:pt x="10968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84" name="Google Shape;884;p41"/>
            <p:cNvGrpSpPr/>
            <p:nvPr/>
          </p:nvGrpSpPr>
          <p:grpSpPr>
            <a:xfrm>
              <a:off x="828526" y="765589"/>
              <a:ext cx="501216" cy="18985"/>
              <a:chOff x="828526" y="765589"/>
              <a:chExt cx="501216" cy="18985"/>
            </a:xfrm>
          </p:grpSpPr>
          <p:grpSp>
            <p:nvGrpSpPr>
              <p:cNvPr id="885" name="Google Shape;885;p41"/>
              <p:cNvGrpSpPr/>
              <p:nvPr/>
            </p:nvGrpSpPr>
            <p:grpSpPr>
              <a:xfrm>
                <a:off x="828526" y="765589"/>
                <a:ext cx="501216" cy="18985"/>
                <a:chOff x="828526" y="765589"/>
                <a:chExt cx="501216" cy="18985"/>
              </a:xfrm>
            </p:grpSpPr>
            <p:sp>
              <p:nvSpPr>
                <p:cNvPr id="886" name="Google Shape;886;p41"/>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41"/>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41"/>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9" name="Google Shape;889;p41"/>
              <p:cNvGrpSpPr/>
              <p:nvPr/>
            </p:nvGrpSpPr>
            <p:grpSpPr>
              <a:xfrm>
                <a:off x="828526" y="765589"/>
                <a:ext cx="501216" cy="18985"/>
                <a:chOff x="828526" y="765589"/>
                <a:chExt cx="501216" cy="18985"/>
              </a:xfrm>
            </p:grpSpPr>
            <p:sp>
              <p:nvSpPr>
                <p:cNvPr id="890" name="Google Shape;890;p41"/>
                <p:cNvSpPr/>
                <p:nvPr/>
              </p:nvSpPr>
              <p:spPr>
                <a:xfrm>
                  <a:off x="992332" y="765589"/>
                  <a:ext cx="108918" cy="18985"/>
                </a:xfrm>
                <a:custGeom>
                  <a:rect b="b" l="l" r="r" t="t"/>
                  <a:pathLst>
                    <a:path extrusionOk="0" h="18985" w="108918">
                      <a:moveTo>
                        <a:pt x="99406" y="18986"/>
                      </a:moveTo>
                      <a:lnTo>
                        <a:pt x="9513" y="18986"/>
                      </a:lnTo>
                      <a:cubicBezTo>
                        <a:pt x="4281" y="18986"/>
                        <a:pt x="0" y="14714"/>
                        <a:pt x="0" y="9493"/>
                      </a:cubicBezTo>
                      <a:cubicBezTo>
                        <a:pt x="0" y="4272"/>
                        <a:pt x="4281" y="0"/>
                        <a:pt x="9513" y="0"/>
                      </a:cubicBezTo>
                      <a:lnTo>
                        <a:pt x="99406" y="0"/>
                      </a:lnTo>
                      <a:cubicBezTo>
                        <a:pt x="104638" y="0"/>
                        <a:pt x="108919" y="4272"/>
                        <a:pt x="108919" y="9493"/>
                      </a:cubicBezTo>
                      <a:cubicBezTo>
                        <a:pt x="108919" y="14714"/>
                        <a:pt x="104638" y="18986"/>
                        <a:pt x="99406"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41"/>
                <p:cNvSpPr/>
                <p:nvPr/>
              </p:nvSpPr>
              <p:spPr>
                <a:xfrm>
                  <a:off x="1119705" y="765589"/>
                  <a:ext cx="210037" cy="18985"/>
                </a:xfrm>
                <a:custGeom>
                  <a:rect b="b" l="l" r="r" t="t"/>
                  <a:pathLst>
                    <a:path extrusionOk="0" h="18985" w="210037">
                      <a:moveTo>
                        <a:pt x="200524" y="18986"/>
                      </a:moveTo>
                      <a:lnTo>
                        <a:pt x="9513" y="18986"/>
                      </a:lnTo>
                      <a:cubicBezTo>
                        <a:pt x="4281" y="18986"/>
                        <a:pt x="0" y="14714"/>
                        <a:pt x="0" y="9493"/>
                      </a:cubicBezTo>
                      <a:cubicBezTo>
                        <a:pt x="0" y="4272"/>
                        <a:pt x="4281" y="0"/>
                        <a:pt x="9513" y="0"/>
                      </a:cubicBezTo>
                      <a:lnTo>
                        <a:pt x="200524" y="0"/>
                      </a:lnTo>
                      <a:cubicBezTo>
                        <a:pt x="205756" y="0"/>
                        <a:pt x="210037" y="4272"/>
                        <a:pt x="210037" y="9493"/>
                      </a:cubicBezTo>
                      <a:cubicBezTo>
                        <a:pt x="210037" y="14714"/>
                        <a:pt x="205851" y="18986"/>
                        <a:pt x="20052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41"/>
                <p:cNvSpPr/>
                <p:nvPr/>
              </p:nvSpPr>
              <p:spPr>
                <a:xfrm>
                  <a:off x="828526" y="765589"/>
                  <a:ext cx="141832" cy="18985"/>
                </a:xfrm>
                <a:custGeom>
                  <a:rect b="b" l="l" r="r" t="t"/>
                  <a:pathLst>
                    <a:path extrusionOk="0" h="18985" w="141832">
                      <a:moveTo>
                        <a:pt x="132415" y="18986"/>
                      </a:moveTo>
                      <a:lnTo>
                        <a:pt x="9513" y="18986"/>
                      </a:lnTo>
                      <a:cubicBezTo>
                        <a:pt x="4281" y="18986"/>
                        <a:pt x="0" y="14714"/>
                        <a:pt x="0" y="9493"/>
                      </a:cubicBezTo>
                      <a:cubicBezTo>
                        <a:pt x="0" y="4272"/>
                        <a:pt x="4281" y="0"/>
                        <a:pt x="9513" y="0"/>
                      </a:cubicBezTo>
                      <a:lnTo>
                        <a:pt x="132320" y="0"/>
                      </a:lnTo>
                      <a:cubicBezTo>
                        <a:pt x="137551" y="0"/>
                        <a:pt x="141832" y="4272"/>
                        <a:pt x="141832" y="9493"/>
                      </a:cubicBezTo>
                      <a:cubicBezTo>
                        <a:pt x="141832" y="14714"/>
                        <a:pt x="137647" y="18986"/>
                        <a:pt x="13241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93" name="Google Shape;893;p41"/>
            <p:cNvGrpSpPr/>
            <p:nvPr/>
          </p:nvGrpSpPr>
          <p:grpSpPr>
            <a:xfrm>
              <a:off x="534779" y="1182803"/>
              <a:ext cx="653987" cy="18985"/>
              <a:chOff x="534779" y="1182803"/>
              <a:chExt cx="653987" cy="18985"/>
            </a:xfrm>
          </p:grpSpPr>
          <p:grpSp>
            <p:nvGrpSpPr>
              <p:cNvPr id="894" name="Google Shape;894;p41"/>
              <p:cNvGrpSpPr/>
              <p:nvPr/>
            </p:nvGrpSpPr>
            <p:grpSpPr>
              <a:xfrm>
                <a:off x="534779" y="1182803"/>
                <a:ext cx="653987" cy="18985"/>
                <a:chOff x="534779" y="1182803"/>
                <a:chExt cx="653987" cy="18985"/>
              </a:xfrm>
            </p:grpSpPr>
            <p:sp>
              <p:nvSpPr>
                <p:cNvPr id="895" name="Google Shape;895;p41"/>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41"/>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97" name="Google Shape;897;p41"/>
              <p:cNvGrpSpPr/>
              <p:nvPr/>
            </p:nvGrpSpPr>
            <p:grpSpPr>
              <a:xfrm>
                <a:off x="534779" y="1182803"/>
                <a:ext cx="653987" cy="18985"/>
                <a:chOff x="534779" y="1182803"/>
                <a:chExt cx="653987" cy="18985"/>
              </a:xfrm>
            </p:grpSpPr>
            <p:sp>
              <p:nvSpPr>
                <p:cNvPr id="898" name="Google Shape;898;p41"/>
                <p:cNvSpPr/>
                <p:nvPr/>
              </p:nvSpPr>
              <p:spPr>
                <a:xfrm>
                  <a:off x="1031429" y="1182803"/>
                  <a:ext cx="157337" cy="18985"/>
                </a:xfrm>
                <a:custGeom>
                  <a:rect b="b" l="l" r="r" t="t"/>
                  <a:pathLst>
                    <a:path extrusionOk="0" h="18985" w="157337">
                      <a:moveTo>
                        <a:pt x="147825"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825"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41"/>
                <p:cNvSpPr/>
                <p:nvPr/>
              </p:nvSpPr>
              <p:spPr>
                <a:xfrm>
                  <a:off x="534779" y="1182803"/>
                  <a:ext cx="157337" cy="18985"/>
                </a:xfrm>
                <a:custGeom>
                  <a:rect b="b" l="l" r="r" t="t"/>
                  <a:pathLst>
                    <a:path extrusionOk="0" h="18985" w="157337">
                      <a:moveTo>
                        <a:pt x="147730" y="18986"/>
                      </a:moveTo>
                      <a:lnTo>
                        <a:pt x="9513" y="18986"/>
                      </a:lnTo>
                      <a:cubicBezTo>
                        <a:pt x="4281" y="18986"/>
                        <a:pt x="0" y="14714"/>
                        <a:pt x="0" y="9493"/>
                      </a:cubicBezTo>
                      <a:cubicBezTo>
                        <a:pt x="0" y="4272"/>
                        <a:pt x="4281" y="0"/>
                        <a:pt x="9513" y="0"/>
                      </a:cubicBezTo>
                      <a:lnTo>
                        <a:pt x="147825" y="0"/>
                      </a:lnTo>
                      <a:cubicBezTo>
                        <a:pt x="153057" y="0"/>
                        <a:pt x="157338" y="4272"/>
                        <a:pt x="157338" y="9493"/>
                      </a:cubicBezTo>
                      <a:cubicBezTo>
                        <a:pt x="157338" y="14714"/>
                        <a:pt x="153057" y="18986"/>
                        <a:pt x="147730"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00" name="Google Shape;900;p41"/>
            <p:cNvGrpSpPr/>
            <p:nvPr/>
          </p:nvGrpSpPr>
          <p:grpSpPr>
            <a:xfrm>
              <a:off x="547906" y="1144926"/>
              <a:ext cx="670634" cy="18985"/>
              <a:chOff x="547906" y="1144926"/>
              <a:chExt cx="670634" cy="18985"/>
            </a:xfrm>
          </p:grpSpPr>
          <p:grpSp>
            <p:nvGrpSpPr>
              <p:cNvPr id="901" name="Google Shape;901;p41"/>
              <p:cNvGrpSpPr/>
              <p:nvPr/>
            </p:nvGrpSpPr>
            <p:grpSpPr>
              <a:xfrm>
                <a:off x="547906" y="1144926"/>
                <a:ext cx="670634" cy="18985"/>
                <a:chOff x="547906" y="1144926"/>
                <a:chExt cx="670634" cy="18985"/>
              </a:xfrm>
            </p:grpSpPr>
            <p:sp>
              <p:nvSpPr>
                <p:cNvPr id="902" name="Google Shape;902;p41"/>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41"/>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4" name="Google Shape;904;p41"/>
              <p:cNvGrpSpPr/>
              <p:nvPr/>
            </p:nvGrpSpPr>
            <p:grpSpPr>
              <a:xfrm>
                <a:off x="547906" y="1144926"/>
                <a:ext cx="670634" cy="18985"/>
                <a:chOff x="547906" y="1144926"/>
                <a:chExt cx="670634" cy="18985"/>
              </a:xfrm>
            </p:grpSpPr>
            <p:sp>
              <p:nvSpPr>
                <p:cNvPr id="905" name="Google Shape;905;p41"/>
                <p:cNvSpPr/>
                <p:nvPr/>
              </p:nvSpPr>
              <p:spPr>
                <a:xfrm>
                  <a:off x="547906" y="1144926"/>
                  <a:ext cx="212890" cy="18985"/>
                </a:xfrm>
                <a:custGeom>
                  <a:rect b="b" l="l" r="r" t="t"/>
                  <a:pathLst>
                    <a:path extrusionOk="0" h="18985" w="212890">
                      <a:moveTo>
                        <a:pt x="203473" y="18986"/>
                      </a:moveTo>
                      <a:lnTo>
                        <a:pt x="9513" y="18986"/>
                      </a:lnTo>
                      <a:cubicBezTo>
                        <a:pt x="4281" y="18986"/>
                        <a:pt x="0" y="14714"/>
                        <a:pt x="0" y="9493"/>
                      </a:cubicBezTo>
                      <a:cubicBezTo>
                        <a:pt x="0" y="4272"/>
                        <a:pt x="4281" y="0"/>
                        <a:pt x="9513" y="0"/>
                      </a:cubicBezTo>
                      <a:lnTo>
                        <a:pt x="203378" y="0"/>
                      </a:lnTo>
                      <a:cubicBezTo>
                        <a:pt x="208610" y="0"/>
                        <a:pt x="212891" y="4272"/>
                        <a:pt x="212891" y="9493"/>
                      </a:cubicBezTo>
                      <a:cubicBezTo>
                        <a:pt x="212891" y="14714"/>
                        <a:pt x="208705" y="18986"/>
                        <a:pt x="203473"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41"/>
                <p:cNvSpPr/>
                <p:nvPr/>
              </p:nvSpPr>
              <p:spPr>
                <a:xfrm>
                  <a:off x="1115044" y="1144926"/>
                  <a:ext cx="103496" cy="18985"/>
                </a:xfrm>
                <a:custGeom>
                  <a:rect b="b" l="l" r="r" t="t"/>
                  <a:pathLst>
                    <a:path extrusionOk="0" h="18985" w="103496">
                      <a:moveTo>
                        <a:pt x="93984" y="18986"/>
                      </a:moveTo>
                      <a:lnTo>
                        <a:pt x="9513" y="18986"/>
                      </a:lnTo>
                      <a:cubicBezTo>
                        <a:pt x="4281" y="18986"/>
                        <a:pt x="0" y="14714"/>
                        <a:pt x="0" y="9493"/>
                      </a:cubicBezTo>
                      <a:cubicBezTo>
                        <a:pt x="0" y="4272"/>
                        <a:pt x="4281" y="0"/>
                        <a:pt x="9513" y="0"/>
                      </a:cubicBezTo>
                      <a:lnTo>
                        <a:pt x="93984" y="0"/>
                      </a:lnTo>
                      <a:cubicBezTo>
                        <a:pt x="99216" y="0"/>
                        <a:pt x="103497" y="4272"/>
                        <a:pt x="103497" y="9493"/>
                      </a:cubicBezTo>
                      <a:cubicBezTo>
                        <a:pt x="103497" y="14714"/>
                        <a:pt x="99216" y="18986"/>
                        <a:pt x="93984" y="18986"/>
                      </a:cubicBezTo>
                      <a:close/>
                    </a:path>
                  </a:pathLst>
                </a:custGeom>
                <a:solidFill>
                  <a:srgbClr val="0097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07" name="Google Shape;907;p41"/>
            <p:cNvSpPr/>
            <p:nvPr/>
          </p:nvSpPr>
          <p:spPr>
            <a:xfrm>
              <a:off x="653305" y="993134"/>
              <a:ext cx="535366" cy="18985"/>
            </a:xfrm>
            <a:custGeom>
              <a:rect b="b" l="l" r="r" t="t"/>
              <a:pathLst>
                <a:path extrusionOk="0" h="18985" w="535366">
                  <a:moveTo>
                    <a:pt x="525854" y="18986"/>
                  </a:moveTo>
                  <a:lnTo>
                    <a:pt x="9513" y="18986"/>
                  </a:lnTo>
                  <a:cubicBezTo>
                    <a:pt x="4281" y="18986"/>
                    <a:pt x="0" y="14714"/>
                    <a:pt x="0" y="9493"/>
                  </a:cubicBezTo>
                  <a:cubicBezTo>
                    <a:pt x="0" y="4272"/>
                    <a:pt x="4281" y="0"/>
                    <a:pt x="9513" y="0"/>
                  </a:cubicBezTo>
                  <a:lnTo>
                    <a:pt x="525854" y="0"/>
                  </a:lnTo>
                  <a:cubicBezTo>
                    <a:pt x="531086" y="0"/>
                    <a:pt x="535366" y="4272"/>
                    <a:pt x="535366" y="9493"/>
                  </a:cubicBezTo>
                  <a:cubicBezTo>
                    <a:pt x="535366" y="14714"/>
                    <a:pt x="531181" y="18986"/>
                    <a:pt x="525854" y="18986"/>
                  </a:cubicBezTo>
                  <a:close/>
                </a:path>
              </a:pathLst>
            </a:custGeom>
            <a:solidFill>
              <a:srgbClr val="0099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41"/>
            <p:cNvSpPr/>
            <p:nvPr/>
          </p:nvSpPr>
          <p:spPr>
            <a:xfrm>
              <a:off x="1592860" y="655186"/>
              <a:ext cx="2797830" cy="512523"/>
            </a:xfrm>
            <a:custGeom>
              <a:rect b="b" l="l" r="r" t="t"/>
              <a:pathLst>
                <a:path extrusionOk="0" h="512523" w="2797830">
                  <a:moveTo>
                    <a:pt x="356530" y="478349"/>
                  </a:moveTo>
                  <a:cubicBezTo>
                    <a:pt x="356530" y="490974"/>
                    <a:pt x="344640" y="506543"/>
                    <a:pt x="326756" y="506543"/>
                  </a:cubicBezTo>
                  <a:cubicBezTo>
                    <a:pt x="316292" y="506543"/>
                    <a:pt x="306685" y="502081"/>
                    <a:pt x="300692" y="493917"/>
                  </a:cubicBezTo>
                  <a:lnTo>
                    <a:pt x="171226" y="306717"/>
                  </a:lnTo>
                  <a:lnTo>
                    <a:pt x="61832" y="306717"/>
                  </a:lnTo>
                  <a:lnTo>
                    <a:pt x="61832" y="476070"/>
                  </a:lnTo>
                  <a:cubicBezTo>
                    <a:pt x="61832" y="492398"/>
                    <a:pt x="47658" y="506543"/>
                    <a:pt x="31296" y="506543"/>
                  </a:cubicBezTo>
                  <a:cubicBezTo>
                    <a:pt x="13413" y="506543"/>
                    <a:pt x="0" y="492398"/>
                    <a:pt x="0" y="476070"/>
                  </a:cubicBezTo>
                  <a:lnTo>
                    <a:pt x="0" y="40915"/>
                  </a:lnTo>
                  <a:cubicBezTo>
                    <a:pt x="0" y="20125"/>
                    <a:pt x="11891" y="8259"/>
                    <a:pt x="32723" y="8259"/>
                  </a:cubicBezTo>
                  <a:lnTo>
                    <a:pt x="199478" y="8259"/>
                  </a:lnTo>
                  <a:cubicBezTo>
                    <a:pt x="290323" y="8259"/>
                    <a:pt x="355008" y="66166"/>
                    <a:pt x="355008" y="157583"/>
                  </a:cubicBezTo>
                  <a:cubicBezTo>
                    <a:pt x="355008" y="242260"/>
                    <a:pt x="299931" y="290579"/>
                    <a:pt x="236672" y="300166"/>
                  </a:cubicBezTo>
                  <a:lnTo>
                    <a:pt x="350538" y="459078"/>
                  </a:lnTo>
                  <a:cubicBezTo>
                    <a:pt x="353581" y="463540"/>
                    <a:pt x="356530" y="468666"/>
                    <a:pt x="356530" y="478349"/>
                  </a:cubicBezTo>
                  <a:close/>
                  <a:moveTo>
                    <a:pt x="61832" y="252512"/>
                  </a:moveTo>
                  <a:lnTo>
                    <a:pt x="192058" y="252512"/>
                  </a:lnTo>
                  <a:cubicBezTo>
                    <a:pt x="250846" y="252512"/>
                    <a:pt x="291084" y="213116"/>
                    <a:pt x="291084" y="157393"/>
                  </a:cubicBezTo>
                  <a:cubicBezTo>
                    <a:pt x="291084" y="101669"/>
                    <a:pt x="250846" y="63033"/>
                    <a:pt x="192058" y="63033"/>
                  </a:cubicBezTo>
                  <a:lnTo>
                    <a:pt x="61832" y="63033"/>
                  </a:lnTo>
                  <a:lnTo>
                    <a:pt x="61832" y="252512"/>
                  </a:lnTo>
                  <a:close/>
                  <a:moveTo>
                    <a:pt x="514343" y="277763"/>
                  </a:moveTo>
                  <a:lnTo>
                    <a:pt x="514343" y="448636"/>
                  </a:lnTo>
                  <a:lnTo>
                    <a:pt x="753299" y="448636"/>
                  </a:lnTo>
                  <a:cubicBezTo>
                    <a:pt x="768138" y="448636"/>
                    <a:pt x="781551" y="461261"/>
                    <a:pt x="781551" y="476165"/>
                  </a:cubicBezTo>
                  <a:cubicBezTo>
                    <a:pt x="781551" y="491069"/>
                    <a:pt x="768138" y="503600"/>
                    <a:pt x="753299" y="503600"/>
                  </a:cubicBezTo>
                  <a:lnTo>
                    <a:pt x="485330" y="503600"/>
                  </a:lnTo>
                  <a:cubicBezTo>
                    <a:pt x="464498" y="503600"/>
                    <a:pt x="452607" y="491734"/>
                    <a:pt x="452607" y="470944"/>
                  </a:cubicBezTo>
                  <a:lnTo>
                    <a:pt x="452607" y="40915"/>
                  </a:lnTo>
                  <a:cubicBezTo>
                    <a:pt x="452607" y="20125"/>
                    <a:pt x="464498" y="8259"/>
                    <a:pt x="485330" y="8259"/>
                  </a:cubicBezTo>
                  <a:lnTo>
                    <a:pt x="753299" y="8259"/>
                  </a:lnTo>
                  <a:cubicBezTo>
                    <a:pt x="768138" y="8259"/>
                    <a:pt x="781551" y="20884"/>
                    <a:pt x="781551" y="35788"/>
                  </a:cubicBezTo>
                  <a:cubicBezTo>
                    <a:pt x="781551" y="50597"/>
                    <a:pt x="768138" y="63223"/>
                    <a:pt x="753299" y="63223"/>
                  </a:cubicBezTo>
                  <a:lnTo>
                    <a:pt x="514343" y="63223"/>
                  </a:lnTo>
                  <a:lnTo>
                    <a:pt x="514343" y="222894"/>
                  </a:lnTo>
                  <a:lnTo>
                    <a:pt x="514343" y="277763"/>
                  </a:lnTo>
                  <a:close/>
                  <a:moveTo>
                    <a:pt x="850041" y="468001"/>
                  </a:moveTo>
                  <a:cubicBezTo>
                    <a:pt x="850041" y="460597"/>
                    <a:pt x="852990" y="453192"/>
                    <a:pt x="857461" y="447212"/>
                  </a:cubicBezTo>
                  <a:lnTo>
                    <a:pt x="1132849" y="63223"/>
                  </a:lnTo>
                  <a:lnTo>
                    <a:pt x="877533" y="63223"/>
                  </a:lnTo>
                  <a:cubicBezTo>
                    <a:pt x="862598" y="63223"/>
                    <a:pt x="849946" y="50597"/>
                    <a:pt x="849946" y="35788"/>
                  </a:cubicBezTo>
                  <a:cubicBezTo>
                    <a:pt x="849946" y="20884"/>
                    <a:pt x="862598" y="8259"/>
                    <a:pt x="877533" y="8259"/>
                  </a:cubicBezTo>
                  <a:lnTo>
                    <a:pt x="1179746" y="8259"/>
                  </a:lnTo>
                  <a:cubicBezTo>
                    <a:pt x="1199057" y="8259"/>
                    <a:pt x="1215514" y="23827"/>
                    <a:pt x="1215514" y="43952"/>
                  </a:cubicBezTo>
                  <a:cubicBezTo>
                    <a:pt x="1215514" y="51357"/>
                    <a:pt x="1212565" y="58761"/>
                    <a:pt x="1208094" y="64742"/>
                  </a:cubicBezTo>
                  <a:lnTo>
                    <a:pt x="932705" y="448731"/>
                  </a:lnTo>
                  <a:lnTo>
                    <a:pt x="1193254" y="448731"/>
                  </a:lnTo>
                  <a:cubicBezTo>
                    <a:pt x="1208094" y="448731"/>
                    <a:pt x="1220745" y="461356"/>
                    <a:pt x="1220745" y="476260"/>
                  </a:cubicBezTo>
                  <a:cubicBezTo>
                    <a:pt x="1220745" y="491164"/>
                    <a:pt x="1208094" y="503695"/>
                    <a:pt x="1193254" y="503695"/>
                  </a:cubicBezTo>
                  <a:lnTo>
                    <a:pt x="885904" y="503695"/>
                  </a:lnTo>
                  <a:cubicBezTo>
                    <a:pt x="866403" y="503600"/>
                    <a:pt x="850041" y="488032"/>
                    <a:pt x="850041" y="468001"/>
                  </a:cubicBezTo>
                  <a:close/>
                  <a:moveTo>
                    <a:pt x="1311495" y="476165"/>
                  </a:moveTo>
                  <a:lnTo>
                    <a:pt x="1311495" y="35693"/>
                  </a:lnTo>
                  <a:cubicBezTo>
                    <a:pt x="1311495" y="19366"/>
                    <a:pt x="1324908" y="5221"/>
                    <a:pt x="1342792" y="5221"/>
                  </a:cubicBezTo>
                  <a:cubicBezTo>
                    <a:pt x="1359153" y="5221"/>
                    <a:pt x="1373327" y="19366"/>
                    <a:pt x="1373327" y="35693"/>
                  </a:cubicBezTo>
                  <a:lnTo>
                    <a:pt x="1373327" y="476165"/>
                  </a:lnTo>
                  <a:cubicBezTo>
                    <a:pt x="1373327" y="492493"/>
                    <a:pt x="1359153" y="506638"/>
                    <a:pt x="1342792" y="506638"/>
                  </a:cubicBezTo>
                  <a:cubicBezTo>
                    <a:pt x="1324908" y="506543"/>
                    <a:pt x="1311495" y="492493"/>
                    <a:pt x="1311495" y="476165"/>
                  </a:cubicBezTo>
                  <a:close/>
                  <a:moveTo>
                    <a:pt x="1467786" y="429365"/>
                  </a:moveTo>
                  <a:cubicBezTo>
                    <a:pt x="1467786" y="412278"/>
                    <a:pt x="1481199" y="398893"/>
                    <a:pt x="1497561" y="398893"/>
                  </a:cubicBezTo>
                  <a:cubicBezTo>
                    <a:pt x="1504219" y="398893"/>
                    <a:pt x="1511734" y="401076"/>
                    <a:pt x="1516205" y="405538"/>
                  </a:cubicBezTo>
                  <a:cubicBezTo>
                    <a:pt x="1549689" y="434491"/>
                    <a:pt x="1595064" y="457559"/>
                    <a:pt x="1652425" y="457559"/>
                  </a:cubicBezTo>
                  <a:cubicBezTo>
                    <a:pt x="1740987" y="457559"/>
                    <a:pt x="1769239" y="410000"/>
                    <a:pt x="1769239" y="372123"/>
                  </a:cubicBezTo>
                  <a:cubicBezTo>
                    <a:pt x="1769239" y="312697"/>
                    <a:pt x="1708929" y="296369"/>
                    <a:pt x="1643483" y="278523"/>
                  </a:cubicBezTo>
                  <a:cubicBezTo>
                    <a:pt x="1563863" y="257733"/>
                    <a:pt x="1475301" y="235425"/>
                    <a:pt x="1475301" y="138122"/>
                  </a:cubicBezTo>
                  <a:cubicBezTo>
                    <a:pt x="1475301" y="56388"/>
                    <a:pt x="1548263" y="759"/>
                    <a:pt x="1650237" y="759"/>
                  </a:cubicBezTo>
                  <a:cubicBezTo>
                    <a:pt x="1712734" y="759"/>
                    <a:pt x="1760392" y="18606"/>
                    <a:pt x="1803579" y="52021"/>
                  </a:cubicBezTo>
                  <a:cubicBezTo>
                    <a:pt x="1811760" y="57242"/>
                    <a:pt x="1816231" y="66166"/>
                    <a:pt x="1816231" y="75754"/>
                  </a:cubicBezTo>
                  <a:cubicBezTo>
                    <a:pt x="1816231" y="91322"/>
                    <a:pt x="1802818" y="105466"/>
                    <a:pt x="1787218" y="105466"/>
                  </a:cubicBezTo>
                  <a:cubicBezTo>
                    <a:pt x="1779798" y="105466"/>
                    <a:pt x="1773805" y="102524"/>
                    <a:pt x="1769334" y="98821"/>
                  </a:cubicBezTo>
                  <a:cubicBezTo>
                    <a:pt x="1733567" y="69109"/>
                    <a:pt x="1689714" y="55724"/>
                    <a:pt x="1645766" y="55724"/>
                  </a:cubicBezTo>
                  <a:cubicBezTo>
                    <a:pt x="1581747" y="55724"/>
                    <a:pt x="1539321" y="87620"/>
                    <a:pt x="1539321" y="134420"/>
                  </a:cubicBezTo>
                  <a:cubicBezTo>
                    <a:pt x="1539321" y="184163"/>
                    <a:pt x="1596586" y="199067"/>
                    <a:pt x="1659940" y="216154"/>
                  </a:cubicBezTo>
                  <a:cubicBezTo>
                    <a:pt x="1741082" y="237703"/>
                    <a:pt x="1833354" y="262954"/>
                    <a:pt x="1833354" y="366902"/>
                  </a:cubicBezTo>
                  <a:cubicBezTo>
                    <a:pt x="1833354" y="438953"/>
                    <a:pt x="1784269" y="512523"/>
                    <a:pt x="1650237" y="512523"/>
                  </a:cubicBezTo>
                  <a:cubicBezTo>
                    <a:pt x="1577276" y="512523"/>
                    <a:pt x="1520010" y="488791"/>
                    <a:pt x="1479011" y="452338"/>
                  </a:cubicBezTo>
                  <a:cubicBezTo>
                    <a:pt x="1472257" y="446452"/>
                    <a:pt x="1467786" y="438289"/>
                    <a:pt x="1467786" y="429365"/>
                  </a:cubicBezTo>
                  <a:close/>
                  <a:moveTo>
                    <a:pt x="2043866" y="476165"/>
                  </a:moveTo>
                  <a:lnTo>
                    <a:pt x="2043866" y="63223"/>
                  </a:lnTo>
                  <a:lnTo>
                    <a:pt x="1911356" y="63223"/>
                  </a:lnTo>
                  <a:cubicBezTo>
                    <a:pt x="1896517" y="63223"/>
                    <a:pt x="1883770" y="50597"/>
                    <a:pt x="1883770" y="35788"/>
                  </a:cubicBezTo>
                  <a:cubicBezTo>
                    <a:pt x="1883770" y="20884"/>
                    <a:pt x="1896422" y="8259"/>
                    <a:pt x="1911356" y="8259"/>
                  </a:cubicBezTo>
                  <a:lnTo>
                    <a:pt x="2238874" y="8259"/>
                  </a:lnTo>
                  <a:cubicBezTo>
                    <a:pt x="2253808" y="8259"/>
                    <a:pt x="2266460" y="20884"/>
                    <a:pt x="2266460" y="35788"/>
                  </a:cubicBezTo>
                  <a:cubicBezTo>
                    <a:pt x="2266460" y="50597"/>
                    <a:pt x="2253808" y="63223"/>
                    <a:pt x="2238874" y="63223"/>
                  </a:cubicBezTo>
                  <a:lnTo>
                    <a:pt x="2105603" y="63223"/>
                  </a:lnTo>
                  <a:lnTo>
                    <a:pt x="2105603" y="476165"/>
                  </a:lnTo>
                  <a:cubicBezTo>
                    <a:pt x="2105603" y="492493"/>
                    <a:pt x="2092190" y="506638"/>
                    <a:pt x="2075067" y="506638"/>
                  </a:cubicBezTo>
                  <a:cubicBezTo>
                    <a:pt x="2057945" y="506638"/>
                    <a:pt x="2043866" y="492493"/>
                    <a:pt x="2043866" y="476165"/>
                  </a:cubicBezTo>
                  <a:close/>
                  <a:moveTo>
                    <a:pt x="2551456" y="0"/>
                  </a:moveTo>
                  <a:cubicBezTo>
                    <a:pt x="2698044" y="0"/>
                    <a:pt x="2797831" y="109928"/>
                    <a:pt x="2797831" y="256214"/>
                  </a:cubicBezTo>
                  <a:cubicBezTo>
                    <a:pt x="2797831" y="402500"/>
                    <a:pt x="2698139" y="512428"/>
                    <a:pt x="2551456" y="512428"/>
                  </a:cubicBezTo>
                  <a:cubicBezTo>
                    <a:pt x="2404107" y="512428"/>
                    <a:pt x="2305081" y="402500"/>
                    <a:pt x="2305081" y="256214"/>
                  </a:cubicBezTo>
                  <a:cubicBezTo>
                    <a:pt x="2305081" y="109928"/>
                    <a:pt x="2404107" y="0"/>
                    <a:pt x="2551456" y="0"/>
                  </a:cubicBezTo>
                  <a:close/>
                  <a:moveTo>
                    <a:pt x="2551456" y="54964"/>
                  </a:moveTo>
                  <a:cubicBezTo>
                    <a:pt x="2439779" y="54964"/>
                    <a:pt x="2369100" y="140400"/>
                    <a:pt x="2369100" y="256214"/>
                  </a:cubicBezTo>
                  <a:cubicBezTo>
                    <a:pt x="2369100" y="371363"/>
                    <a:pt x="2439779" y="457464"/>
                    <a:pt x="2551456" y="457464"/>
                  </a:cubicBezTo>
                  <a:cubicBezTo>
                    <a:pt x="2662372" y="457464"/>
                    <a:pt x="2733811" y="371268"/>
                    <a:pt x="2733811" y="256214"/>
                  </a:cubicBezTo>
                  <a:cubicBezTo>
                    <a:pt x="2733811" y="140400"/>
                    <a:pt x="2662372" y="54964"/>
                    <a:pt x="2551456" y="54964"/>
                  </a:cubicBezTo>
                  <a:close/>
                </a:path>
              </a:pathLst>
            </a:custGeom>
            <a:solidFill>
              <a:srgbClr val="1198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41"/>
            <p:cNvSpPr/>
            <p:nvPr/>
          </p:nvSpPr>
          <p:spPr>
            <a:xfrm>
              <a:off x="2152673" y="877036"/>
              <a:ext cx="153532" cy="56008"/>
            </a:xfrm>
            <a:custGeom>
              <a:rect b="b" l="l" r="r" t="t"/>
              <a:pathLst>
                <a:path extrusionOk="0" h="56008" w="153532">
                  <a:moveTo>
                    <a:pt x="125470" y="56008"/>
                  </a:moveTo>
                  <a:lnTo>
                    <a:pt x="28062" y="56008"/>
                  </a:lnTo>
                  <a:cubicBezTo>
                    <a:pt x="12652" y="56008"/>
                    <a:pt x="0" y="43383"/>
                    <a:pt x="0" y="28004"/>
                  </a:cubicBezTo>
                  <a:lnTo>
                    <a:pt x="0" y="28004"/>
                  </a:lnTo>
                  <a:cubicBezTo>
                    <a:pt x="0" y="12626"/>
                    <a:pt x="12652" y="0"/>
                    <a:pt x="28062" y="0"/>
                  </a:cubicBezTo>
                  <a:lnTo>
                    <a:pt x="125470" y="0"/>
                  </a:lnTo>
                  <a:cubicBezTo>
                    <a:pt x="140881" y="0"/>
                    <a:pt x="153533" y="12626"/>
                    <a:pt x="153533" y="28004"/>
                  </a:cubicBezTo>
                  <a:lnTo>
                    <a:pt x="153533" y="28004"/>
                  </a:lnTo>
                  <a:cubicBezTo>
                    <a:pt x="153533" y="43383"/>
                    <a:pt x="140881" y="56008"/>
                    <a:pt x="125470" y="56008"/>
                  </a:cubicBezTo>
                  <a:close/>
                </a:path>
              </a:pathLst>
            </a:custGeom>
            <a:solidFill>
              <a:srgbClr val="82BE2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1080000" y="803620"/>
            <a:ext cx="10440000" cy="615100"/>
          </a:xfrm>
          <a:prstGeom prst="rect">
            <a:avLst/>
          </a:prstGeom>
          <a:noFill/>
          <a:ln>
            <a:noFill/>
          </a:ln>
        </p:spPr>
        <p:txBody>
          <a:bodyPr anchorCtr="0" anchor="b" bIns="0" lIns="0" spcFirstLastPara="1" rIns="0" wrap="square" tIns="0">
            <a:normAutofit/>
          </a:bodyPr>
          <a:lstStyle>
            <a:lvl1pPr lvl="0" marR="0" rtl="0" algn="l">
              <a:lnSpc>
                <a:spcPct val="85714"/>
              </a:lnSpc>
              <a:spcBef>
                <a:spcPts val="0"/>
              </a:spcBef>
              <a:spcAft>
                <a:spcPts val="0"/>
              </a:spcAft>
              <a:buClr>
                <a:schemeClr val="accent3"/>
              </a:buClr>
              <a:buSzPts val="2800"/>
              <a:buFont typeface="Calibri"/>
              <a:buNone/>
              <a:defRPr b="1" i="0" sz="2800" u="none" cap="none" strike="noStrik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1080000" y="1825625"/>
            <a:ext cx="10440000" cy="4214813"/>
          </a:xfrm>
          <a:prstGeom prst="rect">
            <a:avLst/>
          </a:prstGeom>
          <a:noFill/>
          <a:ln>
            <a:noFill/>
          </a:ln>
        </p:spPr>
        <p:txBody>
          <a:bodyPr anchorCtr="0" anchor="t" bIns="0" lIns="0" spcFirstLastPara="1" rIns="0" wrap="square" tIns="0">
            <a:norm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accent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accent1"/>
              </a:buClr>
              <a:buSzPts val="2000"/>
              <a:buFont typeface="Arial"/>
              <a:buNone/>
              <a:defRPr b="0" i="0" sz="2000" u="none" cap="none" strike="noStrike">
                <a:solidFill>
                  <a:schemeClr val="accent5"/>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accent1"/>
              </a:buClr>
              <a:buSzPts val="1400"/>
              <a:buFont typeface="Arial"/>
              <a:buNone/>
              <a:defRPr b="0" i="0" sz="14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vmlDrawing" Target="../drawings/vmlDrawing2.vml"/><Relationship Id="rId4" Type="http://schemas.openxmlformats.org/officeDocument/2006/relationships/oleObject" Target="../embeddings/oleObject2.bin"/><Relationship Id="rId11" Type="http://schemas.openxmlformats.org/officeDocument/2006/relationships/oleObject" Target="../embeddings/oleObject4.bin"/><Relationship Id="rId10" Type="http://schemas.openxmlformats.org/officeDocument/2006/relationships/oleObject" Target="../embeddings/oleObject4.bin"/><Relationship Id="rId12" Type="http://schemas.openxmlformats.org/officeDocument/2006/relationships/image" Target="../media/image6.png"/><Relationship Id="rId9" Type="http://schemas.openxmlformats.org/officeDocument/2006/relationships/image" Target="../media/image34.png"/><Relationship Id="rId5" Type="http://schemas.openxmlformats.org/officeDocument/2006/relationships/oleObject" Target="../embeddings/oleObject2.bin"/><Relationship Id="rId6" Type="http://schemas.openxmlformats.org/officeDocument/2006/relationships/image" Target="../media/image23.png"/><Relationship Id="rId7" Type="http://schemas.openxmlformats.org/officeDocument/2006/relationships/oleObject" Target="../embeddings/oleObject3.bin"/><Relationship Id="rId8"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4.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contact@rezisto.nl" TargetMode="External"/><Relationship Id="rId4" Type="http://schemas.openxmlformats.org/officeDocument/2006/relationships/image" Target="../media/image37.png"/><Relationship Id="rId5" Type="http://schemas.openxmlformats.org/officeDocument/2006/relationships/image" Target="../media/image31.jpg"/><Relationship Id="rId6"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mailto:Contact@rezisto.nl"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vmlDrawing" Target="../drawings/vmlDrawing1.vml"/><Relationship Id="rId4" Type="http://schemas.openxmlformats.org/officeDocument/2006/relationships/image" Target="../media/image13.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jQLSisYQNs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
          <p:cNvSpPr txBox="1"/>
          <p:nvPr>
            <p:ph type="ctrTitle"/>
          </p:nvPr>
        </p:nvSpPr>
        <p:spPr>
          <a:xfrm>
            <a:off x="2331220" y="1826100"/>
            <a:ext cx="9720000" cy="2809695"/>
          </a:xfrm>
          <a:prstGeom prst="rect">
            <a:avLst/>
          </a:prstGeom>
          <a:noFill/>
          <a:ln>
            <a:noFill/>
          </a:ln>
        </p:spPr>
        <p:txBody>
          <a:bodyPr anchorCtr="0" anchor="b" bIns="0" lIns="0" spcFirstLastPara="1" rIns="0" wrap="square" tIns="0">
            <a:normAutofit/>
          </a:bodyPr>
          <a:lstStyle/>
          <a:p>
            <a:pPr indent="0" lvl="0" marL="0" rtl="0" algn="l">
              <a:lnSpc>
                <a:spcPct val="111111"/>
              </a:lnSpc>
              <a:spcBef>
                <a:spcPts val="0"/>
              </a:spcBef>
              <a:spcAft>
                <a:spcPts val="0"/>
              </a:spcAft>
              <a:buClr>
                <a:schemeClr val="lt1"/>
              </a:buClr>
              <a:buSzPts val="4500"/>
              <a:buFont typeface="Calibri"/>
              <a:buNone/>
            </a:pPr>
            <a:r>
              <a:rPr lang="nl-NL"/>
              <a:t>Schoonmaak: meten is weten</a:t>
            </a:r>
            <a:br>
              <a:rPr lang="nl-NL"/>
            </a:br>
            <a:r>
              <a:rPr lang="nl-NL" sz="2400"/>
              <a:t>ATP metingen – een introductie en audit</a:t>
            </a:r>
            <a:br>
              <a:rPr lang="nl-NL"/>
            </a:br>
            <a:r>
              <a:rPr lang="nl-NL" sz="1000"/>
              <a:t>Talitha Vrijmoeth – i.o. specialist ouderengeneeskunde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0"/>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Categorieën</a:t>
            </a:r>
            <a:endParaRPr/>
          </a:p>
        </p:txBody>
      </p:sp>
      <p:sp>
        <p:nvSpPr>
          <p:cNvPr id="1003" name="Google Shape;1003;p10"/>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solidFill>
                <a:srgbClr val="00B050"/>
              </a:solidFill>
            </a:endParaRPr>
          </a:p>
          <a:p>
            <a:pPr indent="0" lvl="1" marL="9525" rtl="0" algn="l">
              <a:lnSpc>
                <a:spcPct val="90000"/>
              </a:lnSpc>
              <a:spcBef>
                <a:spcPts val="500"/>
              </a:spcBef>
              <a:spcAft>
                <a:spcPts val="0"/>
              </a:spcAft>
              <a:buSzPts val="2000"/>
              <a:buNone/>
            </a:pPr>
            <a:r>
              <a:rPr lang="nl-NL">
                <a:solidFill>
                  <a:srgbClr val="00B050"/>
                </a:solidFill>
              </a:rPr>
              <a:t>Medische hulpmiddelen</a:t>
            </a:r>
            <a:endParaRPr/>
          </a:p>
          <a:p>
            <a:pPr indent="0" lvl="1" marL="9525" rtl="0" algn="l">
              <a:lnSpc>
                <a:spcPct val="90000"/>
              </a:lnSpc>
              <a:spcBef>
                <a:spcPts val="500"/>
              </a:spcBef>
              <a:spcAft>
                <a:spcPts val="0"/>
              </a:spcAft>
              <a:buSzPts val="2000"/>
              <a:buNone/>
            </a:pPr>
            <a:r>
              <a:rPr lang="nl-NL">
                <a:solidFill>
                  <a:srgbClr val="00B050"/>
                </a:solidFill>
              </a:rPr>
              <a:t>Cliëntgebonden materiaal</a:t>
            </a:r>
            <a:endParaRPr/>
          </a:p>
          <a:p>
            <a:pPr indent="0" lvl="1" marL="9525" rtl="0" algn="l">
              <a:lnSpc>
                <a:spcPct val="90000"/>
              </a:lnSpc>
              <a:spcBef>
                <a:spcPts val="500"/>
              </a:spcBef>
              <a:spcAft>
                <a:spcPts val="0"/>
              </a:spcAft>
              <a:buSzPts val="2000"/>
              <a:buNone/>
            </a:pPr>
            <a:r>
              <a:rPr lang="nl-NL">
                <a:solidFill>
                  <a:srgbClr val="00B050"/>
                </a:solidFill>
              </a:rPr>
              <a:t>Sanitair</a:t>
            </a:r>
            <a:endParaRPr/>
          </a:p>
          <a:p>
            <a:pPr indent="0" lvl="1" marL="9525" rtl="0" algn="l">
              <a:lnSpc>
                <a:spcPct val="90000"/>
              </a:lnSpc>
              <a:spcBef>
                <a:spcPts val="500"/>
              </a:spcBef>
              <a:spcAft>
                <a:spcPts val="0"/>
              </a:spcAft>
              <a:buSzPts val="2000"/>
              <a:buNone/>
            </a:pPr>
            <a:r>
              <a:rPr lang="nl-NL">
                <a:solidFill>
                  <a:srgbClr val="00B050"/>
                </a:solidFill>
              </a:rPr>
              <a:t>Afdelingsgebonden materiaal</a:t>
            </a:r>
            <a:endParaRPr/>
          </a:p>
          <a:p>
            <a:pPr indent="0" lvl="0" marL="0" rtl="0" algn="l">
              <a:lnSpc>
                <a:spcPct val="90000"/>
              </a:lnSpc>
              <a:spcBef>
                <a:spcPts val="1000"/>
              </a:spcBef>
              <a:spcAft>
                <a:spcPts val="0"/>
              </a:spcAft>
              <a:buSzPts val="2000"/>
              <a:buNone/>
            </a:pPr>
            <a:r>
              <a:t/>
            </a:r>
            <a:endParaRPr/>
          </a:p>
        </p:txBody>
      </p:sp>
      <p:sp>
        <p:nvSpPr>
          <p:cNvPr id="1004" name="Google Shape;1004;p10"/>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05" name="Google Shape;1005;p10"/>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06" name="Google Shape;1006;p10"/>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1"/>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Audit -30 meetpunten</a:t>
            </a:r>
            <a:endParaRPr/>
          </a:p>
        </p:txBody>
      </p:sp>
      <p:sp>
        <p:nvSpPr>
          <p:cNvPr id="1012" name="Google Shape;1012;p11"/>
          <p:cNvSpPr txBox="1"/>
          <p:nvPr>
            <p:ph idx="1" type="body"/>
          </p:nvPr>
        </p:nvSpPr>
        <p:spPr>
          <a:xfrm>
            <a:off x="1080000" y="2183970"/>
            <a:ext cx="4417033" cy="3856468"/>
          </a:xfrm>
          <a:prstGeom prst="rect">
            <a:avLst/>
          </a:prstGeom>
          <a:noFill/>
          <a:ln>
            <a:noFill/>
          </a:ln>
        </p:spPr>
        <p:txBody>
          <a:bodyPr anchorCtr="0" anchor="t" bIns="0" lIns="0" spcFirstLastPara="1" rIns="0" wrap="square" tIns="0">
            <a:normAutofit fontScale="77500" lnSpcReduction="20000"/>
          </a:bodyPr>
          <a:lstStyle/>
          <a:p>
            <a:pPr indent="0" lvl="0" marL="0" rtl="0" algn="l">
              <a:lnSpc>
                <a:spcPct val="90000"/>
              </a:lnSpc>
              <a:spcBef>
                <a:spcPts val="0"/>
              </a:spcBef>
              <a:spcAft>
                <a:spcPts val="0"/>
              </a:spcAft>
              <a:buSzPct val="100000"/>
              <a:buNone/>
            </a:pPr>
            <a:r>
              <a:rPr b="1" lang="nl-NL"/>
              <a:t>Medische hulpmiddelen</a:t>
            </a:r>
            <a:endParaRPr/>
          </a:p>
          <a:p>
            <a:pPr indent="-342900" lvl="0" marL="342900" rtl="0" algn="l">
              <a:lnSpc>
                <a:spcPct val="90000"/>
              </a:lnSpc>
              <a:spcBef>
                <a:spcPts val="1000"/>
              </a:spcBef>
              <a:spcAft>
                <a:spcPts val="0"/>
              </a:spcAft>
              <a:buSzPct val="100000"/>
              <a:buFont typeface="Arial"/>
              <a:buChar char="•"/>
            </a:pPr>
            <a:r>
              <a:rPr lang="nl-NL"/>
              <a:t>Bloeddrukmeter: manchet, paneel</a:t>
            </a:r>
            <a:endParaRPr/>
          </a:p>
          <a:p>
            <a:pPr indent="-342900" lvl="0" marL="342900" rtl="0" algn="l">
              <a:lnSpc>
                <a:spcPct val="90000"/>
              </a:lnSpc>
              <a:spcBef>
                <a:spcPts val="1000"/>
              </a:spcBef>
              <a:spcAft>
                <a:spcPts val="0"/>
              </a:spcAft>
              <a:buSzPct val="100000"/>
              <a:buFont typeface="Arial"/>
              <a:buChar char="•"/>
            </a:pPr>
            <a:r>
              <a:rPr lang="nl-NL"/>
              <a:t>Zuurstofsaturatiemeter</a:t>
            </a:r>
            <a:endParaRPr/>
          </a:p>
          <a:p>
            <a:pPr indent="-342900" lvl="0" marL="342900" rtl="0" algn="l">
              <a:lnSpc>
                <a:spcPct val="90000"/>
              </a:lnSpc>
              <a:spcBef>
                <a:spcPts val="1000"/>
              </a:spcBef>
              <a:spcAft>
                <a:spcPts val="0"/>
              </a:spcAft>
              <a:buSzPct val="100000"/>
              <a:buFont typeface="Arial"/>
              <a:buChar char="•"/>
            </a:pPr>
            <a:r>
              <a:rPr lang="nl-NL"/>
              <a:t>Glucosemeter</a:t>
            </a:r>
            <a:endParaRPr/>
          </a:p>
          <a:p>
            <a:pPr indent="-342900" lvl="0" marL="342900" rtl="0" algn="l">
              <a:lnSpc>
                <a:spcPct val="90000"/>
              </a:lnSpc>
              <a:spcBef>
                <a:spcPts val="1000"/>
              </a:spcBef>
              <a:spcAft>
                <a:spcPts val="0"/>
              </a:spcAft>
              <a:buSzPct val="100000"/>
              <a:buFont typeface="Arial"/>
              <a:buChar char="•"/>
            </a:pPr>
            <a:r>
              <a:rPr lang="nl-NL"/>
              <a:t>Thermometer</a:t>
            </a:r>
            <a:endParaRPr/>
          </a:p>
          <a:p>
            <a:pPr indent="-244475" lvl="0" marL="342900" rtl="0" algn="l">
              <a:lnSpc>
                <a:spcPct val="90000"/>
              </a:lnSpc>
              <a:spcBef>
                <a:spcPts val="1000"/>
              </a:spcBef>
              <a:spcAft>
                <a:spcPts val="0"/>
              </a:spcAft>
              <a:buSzPct val="100000"/>
              <a:buFont typeface="Arial"/>
              <a:buNone/>
            </a:pPr>
            <a:r>
              <a:t/>
            </a:r>
            <a:endParaRPr/>
          </a:p>
          <a:p>
            <a:pPr indent="0" lvl="0" marL="0" rtl="0" algn="l">
              <a:lnSpc>
                <a:spcPct val="90000"/>
              </a:lnSpc>
              <a:spcBef>
                <a:spcPts val="1000"/>
              </a:spcBef>
              <a:spcAft>
                <a:spcPts val="0"/>
              </a:spcAft>
              <a:buSzPct val="100000"/>
              <a:buNone/>
            </a:pPr>
            <a:r>
              <a:rPr b="1" lang="nl-NL"/>
              <a:t>Cliëntgebonden materiaal</a:t>
            </a:r>
            <a:endParaRPr/>
          </a:p>
          <a:p>
            <a:pPr indent="-342900" lvl="0" marL="342900" rtl="0" algn="l">
              <a:lnSpc>
                <a:spcPct val="90000"/>
              </a:lnSpc>
              <a:spcBef>
                <a:spcPts val="1000"/>
              </a:spcBef>
              <a:spcAft>
                <a:spcPts val="0"/>
              </a:spcAft>
              <a:buSzPct val="100000"/>
              <a:buFont typeface="Arial"/>
              <a:buChar char="•"/>
            </a:pPr>
            <a:r>
              <a:rPr lang="nl-NL"/>
              <a:t>Nachtkastje (vast en uittrekbaar deel)</a:t>
            </a:r>
            <a:endParaRPr/>
          </a:p>
          <a:p>
            <a:pPr indent="-342900" lvl="0" marL="342900" rtl="0" algn="l">
              <a:lnSpc>
                <a:spcPct val="90000"/>
              </a:lnSpc>
              <a:spcBef>
                <a:spcPts val="1000"/>
              </a:spcBef>
              <a:spcAft>
                <a:spcPts val="0"/>
              </a:spcAft>
              <a:buSzPct val="100000"/>
              <a:buFont typeface="Arial"/>
              <a:buChar char="•"/>
            </a:pPr>
            <a:r>
              <a:rPr lang="nl-NL"/>
              <a:t>Rolstoel (handvat en armleuning)</a:t>
            </a:r>
            <a:endParaRPr/>
          </a:p>
          <a:p>
            <a:pPr indent="-342900" lvl="0" marL="342900" rtl="0" algn="l">
              <a:lnSpc>
                <a:spcPct val="90000"/>
              </a:lnSpc>
              <a:spcBef>
                <a:spcPts val="1000"/>
              </a:spcBef>
              <a:spcAft>
                <a:spcPts val="0"/>
              </a:spcAft>
              <a:buSzPct val="100000"/>
              <a:buFont typeface="Arial"/>
              <a:buChar char="•"/>
            </a:pPr>
            <a:r>
              <a:rPr lang="nl-NL"/>
              <a:t>Optrekbeugel bed</a:t>
            </a:r>
            <a:endParaRPr/>
          </a:p>
          <a:p>
            <a:pPr indent="-342900" lvl="0" marL="342900" rtl="0" algn="l">
              <a:lnSpc>
                <a:spcPct val="90000"/>
              </a:lnSpc>
              <a:spcBef>
                <a:spcPts val="1000"/>
              </a:spcBef>
              <a:spcAft>
                <a:spcPts val="0"/>
              </a:spcAft>
              <a:buSzPct val="100000"/>
              <a:buFont typeface="Arial"/>
              <a:buChar char="•"/>
            </a:pPr>
            <a:r>
              <a:rPr lang="nl-NL"/>
              <a:t>Bedhek</a:t>
            </a:r>
            <a:endParaRPr/>
          </a:p>
          <a:p>
            <a:pPr indent="-342900" lvl="0" marL="342900" rtl="0" algn="l">
              <a:lnSpc>
                <a:spcPct val="90000"/>
              </a:lnSpc>
              <a:spcBef>
                <a:spcPts val="1000"/>
              </a:spcBef>
              <a:spcAft>
                <a:spcPts val="0"/>
              </a:spcAft>
              <a:buSzPct val="100000"/>
              <a:buFont typeface="Arial"/>
              <a:buChar char="•"/>
            </a:pPr>
            <a:r>
              <a:rPr lang="nl-NL"/>
              <a:t>Persoonsalarmering</a:t>
            </a:r>
            <a:endParaRPr/>
          </a:p>
          <a:p>
            <a:pPr indent="-342900" lvl="0" marL="342900" rtl="0" algn="l">
              <a:lnSpc>
                <a:spcPct val="90000"/>
              </a:lnSpc>
              <a:spcBef>
                <a:spcPts val="1000"/>
              </a:spcBef>
              <a:spcAft>
                <a:spcPts val="0"/>
              </a:spcAft>
              <a:buSzPct val="100000"/>
              <a:buFont typeface="Arial"/>
              <a:buChar char="•"/>
            </a:pPr>
            <a:r>
              <a:rPr lang="nl-NL"/>
              <a:t>Lichtknop</a:t>
            </a:r>
            <a:endParaRPr/>
          </a:p>
          <a:p>
            <a:pPr indent="0" lvl="0" marL="0" rtl="0" algn="l">
              <a:lnSpc>
                <a:spcPct val="90000"/>
              </a:lnSpc>
              <a:spcBef>
                <a:spcPts val="1000"/>
              </a:spcBef>
              <a:spcAft>
                <a:spcPts val="0"/>
              </a:spcAft>
              <a:buSzPct val="100000"/>
              <a:buNone/>
            </a:pPr>
            <a:r>
              <a:t/>
            </a:r>
            <a:endParaRPr/>
          </a:p>
        </p:txBody>
      </p:sp>
      <p:sp>
        <p:nvSpPr>
          <p:cNvPr id="1013" name="Google Shape;1013;p11"/>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14" name="Google Shape;1014;p11"/>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15" name="Google Shape;1015;p11"/>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
        <p:nvSpPr>
          <p:cNvPr id="1016" name="Google Shape;1016;p11"/>
          <p:cNvSpPr txBox="1"/>
          <p:nvPr/>
        </p:nvSpPr>
        <p:spPr>
          <a:xfrm>
            <a:off x="5815033" y="914400"/>
            <a:ext cx="4417033" cy="5557751"/>
          </a:xfrm>
          <a:prstGeom prst="rect">
            <a:avLst/>
          </a:prstGeom>
          <a:noFill/>
          <a:ln>
            <a:noFill/>
          </a:ln>
        </p:spPr>
        <p:txBody>
          <a:bodyPr anchorCtr="0" anchor="t" bIns="0" lIns="0" spcFirstLastPara="1" rIns="0" wrap="square" tIns="0">
            <a:normAutofit fontScale="92500" lnSpcReduction="10000"/>
          </a:bodyPr>
          <a:lstStyle/>
          <a:p>
            <a:pPr indent="0" lvl="0" marL="0" marR="0" rtl="0" algn="l">
              <a:lnSpc>
                <a:spcPct val="100000"/>
              </a:lnSpc>
              <a:spcBef>
                <a:spcPts val="0"/>
              </a:spcBef>
              <a:spcAft>
                <a:spcPts val="0"/>
              </a:spcAft>
              <a:buClr>
                <a:schemeClr val="accent1"/>
              </a:buClr>
              <a:buSzPct val="100000"/>
              <a:buFont typeface="Arial"/>
              <a:buNone/>
            </a:pPr>
            <a:r>
              <a:rPr b="1" i="0" lang="nl-NL" sz="1700">
                <a:solidFill>
                  <a:schemeClr val="accent4"/>
                </a:solidFill>
                <a:latin typeface="Roboto Light"/>
                <a:ea typeface="Roboto Light"/>
                <a:cs typeface="Roboto Light"/>
                <a:sym typeface="Roboto Light"/>
              </a:rPr>
              <a:t>Sanitair</a:t>
            </a:r>
            <a:endParaRPr/>
          </a:p>
          <a:p>
            <a:pPr indent="-342931" lvl="0" marL="34290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Toiletbril en beugel</a:t>
            </a:r>
            <a:endParaRPr/>
          </a:p>
          <a:p>
            <a:pPr indent="-342931" lvl="0" marL="34290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Doorspoelpaneel</a:t>
            </a:r>
            <a:endParaRPr/>
          </a:p>
          <a:p>
            <a:pPr indent="-342931" lvl="0" marL="34290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Douche en wastafel kraanbediening</a:t>
            </a:r>
            <a:endParaRPr/>
          </a:p>
          <a:p>
            <a:pPr indent="-342931" lvl="0" marL="34290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Deurkruk en lichtknop badkamer</a:t>
            </a:r>
            <a:endParaRPr/>
          </a:p>
          <a:p>
            <a:pPr indent="-243078" lvl="0" marL="342900" marR="0" rtl="0" algn="l">
              <a:lnSpc>
                <a:spcPct val="100000"/>
              </a:lnSpc>
              <a:spcBef>
                <a:spcPts val="1000"/>
              </a:spcBef>
              <a:spcAft>
                <a:spcPts val="0"/>
              </a:spcAft>
              <a:buClr>
                <a:schemeClr val="accent1"/>
              </a:buClr>
              <a:buSzPct val="100000"/>
              <a:buFont typeface="Arial"/>
              <a:buNone/>
            </a:pPr>
            <a:r>
              <a:t/>
            </a:r>
            <a:endParaRPr b="0" i="0" sz="1700">
              <a:solidFill>
                <a:schemeClr val="accent4"/>
              </a:solidFill>
              <a:latin typeface="Roboto Light"/>
              <a:ea typeface="Roboto Light"/>
              <a:cs typeface="Roboto Light"/>
              <a:sym typeface="Roboto Light"/>
            </a:endParaRPr>
          </a:p>
          <a:p>
            <a:pPr indent="0" lvl="0" marL="0" marR="0" rtl="0" algn="l">
              <a:lnSpc>
                <a:spcPct val="100000"/>
              </a:lnSpc>
              <a:spcBef>
                <a:spcPts val="1000"/>
              </a:spcBef>
              <a:spcAft>
                <a:spcPts val="0"/>
              </a:spcAft>
              <a:buClr>
                <a:schemeClr val="accent1"/>
              </a:buClr>
              <a:buSzPct val="100000"/>
              <a:buFont typeface="Arial"/>
              <a:buNone/>
            </a:pPr>
            <a:r>
              <a:rPr b="1" i="0" lang="nl-NL" sz="1700">
                <a:solidFill>
                  <a:schemeClr val="accent4"/>
                </a:solidFill>
                <a:latin typeface="Roboto Light"/>
                <a:ea typeface="Roboto Light"/>
                <a:cs typeface="Roboto Light"/>
                <a:sym typeface="Roboto Light"/>
              </a:rPr>
              <a:t>Afdelingsgebonden materiaal</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Toetsenbord en telefoon</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Medicatiekar</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Tafelblad</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Stoelleuning</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Reling op de gang</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Tillift handgreep</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Zitting toiletstoel</a:t>
            </a:r>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Display bedpanwasser</a:t>
            </a:r>
            <a:endParaRPr b="0" i="0" sz="1700">
              <a:solidFill>
                <a:schemeClr val="accent4"/>
              </a:solidFill>
              <a:latin typeface="Roboto Light"/>
              <a:ea typeface="Roboto Light"/>
              <a:cs typeface="Roboto Light"/>
              <a:sym typeface="Roboto Light"/>
            </a:endParaRPr>
          </a:p>
          <a:p>
            <a:pPr indent="-285781" lvl="0" marL="285750" marR="0" rtl="0" algn="l">
              <a:lnSpc>
                <a:spcPct val="100000"/>
              </a:lnSpc>
              <a:spcBef>
                <a:spcPts val="1000"/>
              </a:spcBef>
              <a:spcAft>
                <a:spcPts val="0"/>
              </a:spcAft>
              <a:buClr>
                <a:schemeClr val="accent1"/>
              </a:buClr>
              <a:buSzPct val="100000"/>
              <a:buFont typeface="Arial"/>
              <a:buChar char="•"/>
            </a:pPr>
            <a:r>
              <a:rPr b="0" i="0" lang="nl-NL" sz="1700">
                <a:solidFill>
                  <a:schemeClr val="accent4"/>
                </a:solidFill>
                <a:latin typeface="Roboto Light"/>
                <a:ea typeface="Roboto Light"/>
                <a:cs typeface="Roboto Light"/>
                <a:sym typeface="Roboto Light"/>
              </a:rPr>
              <a:t>Deurkruk</a:t>
            </a:r>
            <a:endParaRPr/>
          </a:p>
          <a:p>
            <a:pPr indent="-191770" lvl="0" marL="285750" marR="0" rtl="0" algn="l">
              <a:lnSpc>
                <a:spcPct val="90000"/>
              </a:lnSpc>
              <a:spcBef>
                <a:spcPts val="1000"/>
              </a:spcBef>
              <a:spcAft>
                <a:spcPts val="0"/>
              </a:spcAft>
              <a:buClr>
                <a:schemeClr val="accent1"/>
              </a:buClr>
              <a:buSzPct val="100000"/>
              <a:buFont typeface="Arial"/>
              <a:buNone/>
            </a:pPr>
            <a:r>
              <a:t/>
            </a:r>
            <a:endParaRPr b="0" i="0" sz="1600">
              <a:solidFill>
                <a:schemeClr val="accent4"/>
              </a:solidFill>
              <a:latin typeface="Roboto Light"/>
              <a:ea typeface="Roboto Light"/>
              <a:cs typeface="Roboto Light"/>
              <a:sym typeface="Roboto Light"/>
            </a:endParaRPr>
          </a:p>
          <a:p>
            <a:pPr indent="0" lvl="0" marL="0" marR="0" rtl="0" algn="l">
              <a:lnSpc>
                <a:spcPct val="90000"/>
              </a:lnSpc>
              <a:spcBef>
                <a:spcPts val="1000"/>
              </a:spcBef>
              <a:spcAft>
                <a:spcPts val="0"/>
              </a:spcAft>
              <a:buClr>
                <a:schemeClr val="accent1"/>
              </a:buClr>
              <a:buSzPct val="100000"/>
              <a:buFont typeface="Arial"/>
              <a:buNone/>
            </a:pPr>
            <a:r>
              <a:t/>
            </a:r>
            <a:endParaRPr b="0" i="0" sz="2000">
              <a:solidFill>
                <a:schemeClr val="accent4"/>
              </a:solidFill>
              <a:latin typeface="Roboto Light"/>
              <a:ea typeface="Roboto Light"/>
              <a:cs typeface="Roboto Light"/>
              <a:sym typeface="Roboto Light"/>
            </a:endParaRPr>
          </a:p>
          <a:p>
            <a:pPr indent="-225425" lvl="0" marL="342900" marR="0" rtl="0" algn="l">
              <a:lnSpc>
                <a:spcPct val="90000"/>
              </a:lnSpc>
              <a:spcBef>
                <a:spcPts val="1000"/>
              </a:spcBef>
              <a:spcAft>
                <a:spcPts val="0"/>
              </a:spcAft>
              <a:buClr>
                <a:schemeClr val="accent1"/>
              </a:buClr>
              <a:buSzPct val="100000"/>
              <a:buFont typeface="Arial"/>
              <a:buNone/>
            </a:pPr>
            <a:r>
              <a:t/>
            </a:r>
            <a:endParaRPr b="0" i="0" sz="2000">
              <a:solidFill>
                <a:schemeClr val="accent4"/>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2"/>
          <p:cNvSpPr txBox="1"/>
          <p:nvPr>
            <p:ph idx="1" type="body"/>
          </p:nvPr>
        </p:nvSpPr>
        <p:spPr>
          <a:xfrm>
            <a:off x="1076920" y="2178573"/>
            <a:ext cx="5181600" cy="377772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Grote, vlakke oppervlakken</a:t>
            </a:r>
            <a:endParaRPr/>
          </a:p>
          <a:p>
            <a:pPr indent="0" lvl="1" marL="9525" rtl="0" algn="l">
              <a:lnSpc>
                <a:spcPct val="90000"/>
              </a:lnSpc>
              <a:spcBef>
                <a:spcPts val="500"/>
              </a:spcBef>
              <a:spcAft>
                <a:spcPts val="0"/>
              </a:spcAft>
              <a:buSzPts val="2000"/>
              <a:buNone/>
            </a:pPr>
            <a:r>
              <a:rPr lang="nl-NL"/>
              <a:t>Swab een oppervlak van 100 cm2</a:t>
            </a:r>
            <a:endParaRPr/>
          </a:p>
          <a:p>
            <a:pPr indent="0" lvl="1" marL="9525" rtl="0" algn="l">
              <a:lnSpc>
                <a:spcPct val="90000"/>
              </a:lnSpc>
              <a:spcBef>
                <a:spcPts val="500"/>
              </a:spcBef>
              <a:spcAft>
                <a:spcPts val="0"/>
              </a:spcAft>
              <a:buSzPts val="2000"/>
              <a:buNone/>
            </a:pPr>
            <a:r>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Complexe oppervlakken</a:t>
            </a:r>
            <a:endParaRPr/>
          </a:p>
          <a:p>
            <a:pPr indent="0" lvl="1" marL="9525" rtl="0" algn="l">
              <a:lnSpc>
                <a:spcPct val="90000"/>
              </a:lnSpc>
              <a:spcBef>
                <a:spcPts val="500"/>
              </a:spcBef>
              <a:spcAft>
                <a:spcPts val="0"/>
              </a:spcAft>
              <a:buSzPts val="2000"/>
              <a:buNone/>
            </a:pPr>
            <a:r>
              <a:rPr lang="nl-NL"/>
              <a:t>Probeer 100 cm2 te benaderen.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Kleine oppervlakken</a:t>
            </a:r>
            <a:endParaRPr/>
          </a:p>
          <a:p>
            <a:pPr indent="0" lvl="1" marL="9525" rtl="0" algn="l">
              <a:lnSpc>
                <a:spcPct val="90000"/>
              </a:lnSpc>
              <a:spcBef>
                <a:spcPts val="500"/>
              </a:spcBef>
              <a:spcAft>
                <a:spcPts val="0"/>
              </a:spcAft>
              <a:buSzPts val="2000"/>
              <a:buNone/>
            </a:pPr>
            <a:r>
              <a:rPr lang="nl-NL"/>
              <a:t>Swab het gehele oppervlak. </a:t>
            </a:r>
            <a:endParaRPr/>
          </a:p>
          <a:p>
            <a:pPr indent="0" lvl="0" marL="0" rtl="0" algn="l">
              <a:lnSpc>
                <a:spcPct val="90000"/>
              </a:lnSpc>
              <a:spcBef>
                <a:spcPts val="1000"/>
              </a:spcBef>
              <a:spcAft>
                <a:spcPts val="0"/>
              </a:spcAft>
              <a:buSzPts val="2000"/>
              <a:buNone/>
            </a:pPr>
            <a:r>
              <a:t/>
            </a:r>
            <a:endParaRPr/>
          </a:p>
        </p:txBody>
      </p:sp>
      <p:sp>
        <p:nvSpPr>
          <p:cNvPr id="1023" name="Google Shape;1023;p12"/>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Meetmethode</a:t>
            </a:r>
            <a:endParaRPr/>
          </a:p>
        </p:txBody>
      </p:sp>
      <p:sp>
        <p:nvSpPr>
          <p:cNvPr id="1024" name="Google Shape;1024;p12"/>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25" name="Google Shape;1025;p12"/>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graphicFrame>
        <p:nvGraphicFramePr>
          <p:cNvPr id="1026" name="Google Shape;1026;p12"/>
          <p:cNvGraphicFramePr/>
          <p:nvPr/>
        </p:nvGraphicFramePr>
        <p:xfrm>
          <a:off x="5783172" y="901699"/>
          <a:ext cx="1459673" cy="1865843"/>
        </p:xfrm>
        <a:graphic>
          <a:graphicData uri="http://schemas.openxmlformats.org/presentationml/2006/ole">
            <mc:AlternateContent>
              <mc:Choice Requires="v">
                <p:oleObj r:id="rId4" imgH="1865843" imgW="1459673" progId="Paint.Picture" spid="_x0000_s1">
                  <p:embed/>
                </p:oleObj>
              </mc:Choice>
              <mc:Fallback>
                <p:oleObj r:id="rId5" imgH="1865843" imgW="1459673" progId="Paint.Picture">
                  <p:embed/>
                  <p:pic>
                    <p:nvPicPr>
                      <p:cNvPr id="1026" name="Google Shape;1026;p12"/>
                      <p:cNvPicPr preferRelativeResize="0"/>
                      <p:nvPr/>
                    </p:nvPicPr>
                    <p:blipFill rotWithShape="1">
                      <a:blip r:embed="rId6">
                        <a:alphaModFix/>
                      </a:blip>
                      <a:srcRect b="0" l="0" r="0" t="0"/>
                      <a:stretch/>
                    </p:blipFill>
                    <p:spPr>
                      <a:xfrm>
                        <a:off x="5783172" y="901699"/>
                        <a:ext cx="1459673" cy="1865843"/>
                      </a:xfrm>
                      <a:prstGeom prst="rect">
                        <a:avLst/>
                      </a:prstGeom>
                      <a:noFill/>
                      <a:ln>
                        <a:noFill/>
                      </a:ln>
                    </p:spPr>
                  </p:pic>
                </p:oleObj>
              </mc:Fallback>
            </mc:AlternateContent>
          </a:graphicData>
        </a:graphic>
      </p:graphicFrame>
      <p:graphicFrame>
        <p:nvGraphicFramePr>
          <p:cNvPr id="1027" name="Google Shape;1027;p12"/>
          <p:cNvGraphicFramePr/>
          <p:nvPr/>
        </p:nvGraphicFramePr>
        <p:xfrm>
          <a:off x="5601086" y="2985358"/>
          <a:ext cx="2127250" cy="1676400"/>
        </p:xfrm>
        <a:graphic>
          <a:graphicData uri="http://schemas.openxmlformats.org/presentationml/2006/ole">
            <mc:AlternateContent>
              <mc:Choice Requires="v">
                <p:oleObj r:id="rId7" imgH="1676400" imgW="2127250" progId="Paint.Picture" spid="_x0000_s2">
                  <p:embed/>
                </p:oleObj>
              </mc:Choice>
              <mc:Fallback>
                <p:oleObj r:id="rId8" imgH="1676400" imgW="2127250" progId="Paint.Picture">
                  <p:embed/>
                  <p:pic>
                    <p:nvPicPr>
                      <p:cNvPr id="1027" name="Google Shape;1027;p12"/>
                      <p:cNvPicPr preferRelativeResize="0"/>
                      <p:nvPr/>
                    </p:nvPicPr>
                    <p:blipFill rotWithShape="1">
                      <a:blip r:embed="rId9">
                        <a:alphaModFix/>
                      </a:blip>
                      <a:srcRect b="0" l="0" r="0" t="0"/>
                      <a:stretch/>
                    </p:blipFill>
                    <p:spPr>
                      <a:xfrm>
                        <a:off x="5601086" y="2985358"/>
                        <a:ext cx="2127250" cy="1676400"/>
                      </a:xfrm>
                      <a:prstGeom prst="rect">
                        <a:avLst/>
                      </a:prstGeom>
                      <a:noFill/>
                      <a:ln>
                        <a:noFill/>
                      </a:ln>
                    </p:spPr>
                  </p:pic>
                </p:oleObj>
              </mc:Fallback>
            </mc:AlternateContent>
          </a:graphicData>
        </a:graphic>
      </p:graphicFrame>
      <p:graphicFrame>
        <p:nvGraphicFramePr>
          <p:cNvPr id="1028" name="Google Shape;1028;p12"/>
          <p:cNvGraphicFramePr/>
          <p:nvPr/>
        </p:nvGraphicFramePr>
        <p:xfrm>
          <a:off x="5565957" y="4964677"/>
          <a:ext cx="1894104" cy="1295393"/>
        </p:xfrm>
        <a:graphic>
          <a:graphicData uri="http://schemas.openxmlformats.org/presentationml/2006/ole">
            <mc:AlternateContent>
              <mc:Choice Requires="v">
                <p:oleObj r:id="rId10" imgH="1295393" imgW="1894104" progId="Paint.Picture" spid="_x0000_s3">
                  <p:embed/>
                </p:oleObj>
              </mc:Choice>
              <mc:Fallback>
                <p:oleObj r:id="rId11" imgH="1295393" imgW="1894104" progId="Paint.Picture">
                  <p:embed/>
                  <p:pic>
                    <p:nvPicPr>
                      <p:cNvPr id="1028" name="Google Shape;1028;p12"/>
                      <p:cNvPicPr preferRelativeResize="0"/>
                      <p:nvPr/>
                    </p:nvPicPr>
                    <p:blipFill rotWithShape="1">
                      <a:blip r:embed="rId12">
                        <a:alphaModFix/>
                      </a:blip>
                      <a:srcRect b="0" l="0" r="0" t="0"/>
                      <a:stretch/>
                    </p:blipFill>
                    <p:spPr>
                      <a:xfrm>
                        <a:off x="5565957" y="4964677"/>
                        <a:ext cx="1894104" cy="1295393"/>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
          <p:cNvSpPr txBox="1"/>
          <p:nvPr>
            <p:ph idx="1" type="body"/>
          </p:nvPr>
        </p:nvSpPr>
        <p:spPr>
          <a:xfrm>
            <a:off x="1076920" y="2178573"/>
            <a:ext cx="10268020" cy="377772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Willekeurig en onaangekondigd</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Meest geschikte moment: kort voor of kort na de lunchpauze (“niet achter de schoonmaak aan”)</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Bij vervolgmetingen: zelfde tijdstip</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Afname verspreid over de afdeling (op meerdere (bad)kamers)</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t/>
            </a:r>
            <a:endParaRPr/>
          </a:p>
        </p:txBody>
      </p:sp>
      <p:sp>
        <p:nvSpPr>
          <p:cNvPr id="1035" name="Google Shape;1035;p13"/>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Meetmoment</a:t>
            </a:r>
            <a:endParaRPr/>
          </a:p>
        </p:txBody>
      </p:sp>
      <p:sp>
        <p:nvSpPr>
          <p:cNvPr id="1036" name="Google Shape;1036;p13"/>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37" name="Google Shape;1037;p13"/>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4"/>
          <p:cNvSpPr txBox="1"/>
          <p:nvPr>
            <p:ph idx="1" type="body"/>
          </p:nvPr>
        </p:nvSpPr>
        <p:spPr>
          <a:xfrm>
            <a:off x="1076920" y="2178573"/>
            <a:ext cx="5181600" cy="377772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1044" name="Google Shape;1044;p14"/>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Audit</a:t>
            </a:r>
            <a:endParaRPr/>
          </a:p>
        </p:txBody>
      </p:sp>
      <p:sp>
        <p:nvSpPr>
          <p:cNvPr id="1045" name="Google Shape;1045;p14"/>
          <p:cNvSpPr/>
          <p:nvPr>
            <p:ph idx="2" type="pic"/>
          </p:nvPr>
        </p:nvSpPr>
        <p:spPr>
          <a:xfrm>
            <a:off x="6502379" y="-12698"/>
            <a:ext cx="5704922" cy="5969235"/>
          </a:xfrm>
          <a:prstGeom prst="rect">
            <a:avLst/>
          </a:prstGeom>
          <a:noFill/>
          <a:ln>
            <a:noFill/>
          </a:ln>
        </p:spPr>
      </p:sp>
      <p:sp>
        <p:nvSpPr>
          <p:cNvPr id="1046" name="Google Shape;1046;p14"/>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47" name="Google Shape;1047;p14"/>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48" name="Google Shape;1048;p14"/>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049" name="Google Shape;1049;p14"/>
          <p:cNvPicPr preferRelativeResize="0"/>
          <p:nvPr/>
        </p:nvPicPr>
        <p:blipFill rotWithShape="1">
          <a:blip r:embed="rId3">
            <a:alphaModFix/>
          </a:blip>
          <a:srcRect b="0" l="0" r="0" t="0"/>
          <a:stretch/>
        </p:blipFill>
        <p:spPr>
          <a:xfrm>
            <a:off x="310779" y="1363817"/>
            <a:ext cx="11363331" cy="35073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5"/>
          <p:cNvSpPr txBox="1"/>
          <p:nvPr>
            <p:ph type="ctrTitle"/>
          </p:nvPr>
        </p:nvSpPr>
        <p:spPr>
          <a:xfrm>
            <a:off x="2331220" y="1826100"/>
            <a:ext cx="9720000" cy="1945239"/>
          </a:xfrm>
          <a:prstGeom prst="rect">
            <a:avLst/>
          </a:prstGeom>
          <a:noFill/>
          <a:ln>
            <a:noFill/>
          </a:ln>
        </p:spPr>
        <p:txBody>
          <a:bodyPr anchorCtr="0" anchor="b" bIns="0" lIns="0" spcFirstLastPara="1" rIns="0" wrap="square" tIns="0">
            <a:normAutofit/>
          </a:bodyPr>
          <a:lstStyle/>
          <a:p>
            <a:pPr indent="0" lvl="0" marL="0" rtl="0" algn="l">
              <a:lnSpc>
                <a:spcPct val="111111"/>
              </a:lnSpc>
              <a:spcBef>
                <a:spcPts val="0"/>
              </a:spcBef>
              <a:spcAft>
                <a:spcPts val="0"/>
              </a:spcAft>
              <a:buClr>
                <a:schemeClr val="lt1"/>
              </a:buClr>
              <a:buSzPts val="4500"/>
              <a:buFont typeface="Calibri"/>
              <a:buNone/>
            </a:pPr>
            <a:r>
              <a:rPr lang="nl-NL"/>
              <a:t>De audit: uitkomsten en aanbevelingen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6"/>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Pilot audit</a:t>
            </a:r>
            <a:endParaRPr/>
          </a:p>
        </p:txBody>
      </p:sp>
      <p:pic>
        <p:nvPicPr>
          <p:cNvPr descr="Persoon die oude vrouw helpt" id="1060" name="Google Shape;1060;p16"/>
          <p:cNvPicPr preferRelativeResize="0"/>
          <p:nvPr>
            <p:ph idx="1" type="body"/>
          </p:nvPr>
        </p:nvPicPr>
        <p:blipFill rotWithShape="1">
          <a:blip r:embed="rId3">
            <a:alphaModFix/>
          </a:blip>
          <a:srcRect b="0" l="0" r="0" t="0"/>
          <a:stretch/>
        </p:blipFill>
        <p:spPr>
          <a:xfrm>
            <a:off x="4221018" y="2931051"/>
            <a:ext cx="4029847" cy="2681323"/>
          </a:xfrm>
          <a:prstGeom prst="rect">
            <a:avLst/>
          </a:prstGeom>
          <a:noFill/>
          <a:ln>
            <a:noFill/>
          </a:ln>
        </p:spPr>
      </p:pic>
      <p:sp>
        <p:nvSpPr>
          <p:cNvPr id="1061" name="Google Shape;1061;p16"/>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62" name="Google Shape;1062;p16"/>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63" name="Google Shape;1063;p16"/>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
        <p:nvSpPr>
          <p:cNvPr id="1064" name="Google Shape;1064;p16"/>
          <p:cNvSpPr/>
          <p:nvPr/>
        </p:nvSpPr>
        <p:spPr>
          <a:xfrm>
            <a:off x="4479851" y="1273064"/>
            <a:ext cx="3232298" cy="1068572"/>
          </a:xfrm>
          <a:prstGeom prst="ellipse">
            <a:avLst/>
          </a:prstGeom>
          <a:solidFill>
            <a:schemeClr val="accent1"/>
          </a:solidFill>
          <a:ln cap="flat" cmpd="sng" w="127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5" name="Google Shape;1065;p16"/>
          <p:cNvSpPr txBox="1"/>
          <p:nvPr/>
        </p:nvSpPr>
        <p:spPr>
          <a:xfrm>
            <a:off x="5194800" y="1552399"/>
            <a:ext cx="19821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5 zorgorganisaties</a:t>
            </a:r>
            <a:endParaRPr/>
          </a:p>
        </p:txBody>
      </p:sp>
      <p:sp>
        <p:nvSpPr>
          <p:cNvPr id="1066" name="Google Shape;1066;p16"/>
          <p:cNvSpPr/>
          <p:nvPr/>
        </p:nvSpPr>
        <p:spPr>
          <a:xfrm>
            <a:off x="4479851" y="2658684"/>
            <a:ext cx="3232298" cy="786809"/>
          </a:xfrm>
          <a:prstGeom prst="ellipse">
            <a:avLst/>
          </a:prstGeom>
          <a:solidFill>
            <a:schemeClr val="accent1"/>
          </a:solidFill>
          <a:ln cap="flat" cmpd="sng" w="127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7" name="Google Shape;1067;p16"/>
          <p:cNvSpPr txBox="1"/>
          <p:nvPr/>
        </p:nvSpPr>
        <p:spPr>
          <a:xfrm>
            <a:off x="5397795" y="2832081"/>
            <a:ext cx="21052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16 afdelingen</a:t>
            </a:r>
            <a:endParaRPr/>
          </a:p>
        </p:txBody>
      </p:sp>
      <p:cxnSp>
        <p:nvCxnSpPr>
          <p:cNvPr id="1068" name="Google Shape;1068;p16"/>
          <p:cNvCxnSpPr>
            <a:stCxn id="1064" idx="4"/>
            <a:endCxn id="1066" idx="0"/>
          </p:cNvCxnSpPr>
          <p:nvPr/>
        </p:nvCxnSpPr>
        <p:spPr>
          <a:xfrm>
            <a:off x="6096000" y="2341636"/>
            <a:ext cx="0" cy="317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069" name="Google Shape;1069;p16"/>
          <p:cNvCxnSpPr/>
          <p:nvPr/>
        </p:nvCxnSpPr>
        <p:spPr>
          <a:xfrm flipH="1">
            <a:off x="5160281" y="3381818"/>
            <a:ext cx="971107" cy="297167"/>
          </a:xfrm>
          <a:prstGeom prst="straightConnector1">
            <a:avLst/>
          </a:prstGeom>
          <a:noFill/>
          <a:ln cap="flat" cmpd="sng" w="9525">
            <a:solidFill>
              <a:schemeClr val="accent1"/>
            </a:solidFill>
            <a:prstDash val="solid"/>
            <a:miter lim="800000"/>
            <a:headEnd len="sm" w="sm" type="none"/>
            <a:tailEnd len="med" w="med" type="triangle"/>
          </a:ln>
        </p:spPr>
      </p:cxnSp>
      <p:sp>
        <p:nvSpPr>
          <p:cNvPr id="1070" name="Google Shape;1070;p16"/>
          <p:cNvSpPr/>
          <p:nvPr/>
        </p:nvSpPr>
        <p:spPr>
          <a:xfrm>
            <a:off x="6379426" y="3717860"/>
            <a:ext cx="1871439" cy="1256169"/>
          </a:xfrm>
          <a:prstGeom prst="roundRect">
            <a:avLst>
              <a:gd fmla="val 16667" name="adj"/>
            </a:avLst>
          </a:prstGeom>
          <a:solidFill>
            <a:schemeClr val="accent1"/>
          </a:solidFill>
          <a:ln cap="flat" cmpd="sng" w="127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800">
                <a:solidFill>
                  <a:schemeClr val="dk1"/>
                </a:solidFill>
                <a:latin typeface="Calibri"/>
                <a:ea typeface="Calibri"/>
                <a:cs typeface="Calibri"/>
                <a:sym typeface="Calibri"/>
              </a:rPr>
              <a:t>4 kleinschalig</a:t>
            </a:r>
            <a:endParaRPr/>
          </a:p>
          <a:p>
            <a:pPr indent="0" lvl="0" marL="0" marR="0" rtl="0" algn="ctr">
              <a:spcBef>
                <a:spcPts val="0"/>
              </a:spcBef>
              <a:spcAft>
                <a:spcPts val="0"/>
              </a:spcAft>
              <a:buNone/>
            </a:pPr>
            <a:r>
              <a:rPr lang="nl-NL" sz="1800">
                <a:solidFill>
                  <a:schemeClr val="dk1"/>
                </a:solidFill>
                <a:latin typeface="Calibri"/>
                <a:ea typeface="Calibri"/>
                <a:cs typeface="Calibri"/>
                <a:sym typeface="Calibri"/>
              </a:rPr>
              <a:t>12 niet kleinschalig</a:t>
            </a:r>
            <a:endParaRPr/>
          </a:p>
        </p:txBody>
      </p:sp>
      <p:cxnSp>
        <p:nvCxnSpPr>
          <p:cNvPr id="1071" name="Google Shape;1071;p16"/>
          <p:cNvCxnSpPr>
            <a:stCxn id="1066" idx="4"/>
            <a:endCxn id="1070" idx="0"/>
          </p:cNvCxnSpPr>
          <p:nvPr/>
        </p:nvCxnSpPr>
        <p:spPr>
          <a:xfrm>
            <a:off x="6096000" y="3445493"/>
            <a:ext cx="1219200" cy="272400"/>
          </a:xfrm>
          <a:prstGeom prst="straightConnector1">
            <a:avLst/>
          </a:prstGeom>
          <a:noFill/>
          <a:ln cap="flat" cmpd="sng" w="9525">
            <a:solidFill>
              <a:schemeClr val="accent1"/>
            </a:solidFill>
            <a:prstDash val="solid"/>
            <a:miter lim="800000"/>
            <a:headEnd len="sm" w="sm" type="none"/>
            <a:tailEnd len="med" w="med" type="triangle"/>
          </a:ln>
        </p:spPr>
      </p:cxnSp>
      <p:sp>
        <p:nvSpPr>
          <p:cNvPr id="1072" name="Google Shape;1072;p16"/>
          <p:cNvSpPr/>
          <p:nvPr/>
        </p:nvSpPr>
        <p:spPr>
          <a:xfrm>
            <a:off x="4081077" y="3717860"/>
            <a:ext cx="1871439" cy="1256169"/>
          </a:xfrm>
          <a:prstGeom prst="roundRect">
            <a:avLst>
              <a:gd fmla="val 16667" name="adj"/>
            </a:avLst>
          </a:prstGeom>
          <a:solidFill>
            <a:schemeClr val="accent1"/>
          </a:solidFill>
          <a:ln cap="flat" cmpd="sng" w="127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800">
                <a:solidFill>
                  <a:schemeClr val="dk1"/>
                </a:solidFill>
                <a:latin typeface="Calibri"/>
                <a:ea typeface="Calibri"/>
                <a:cs typeface="Calibri"/>
                <a:sym typeface="Calibri"/>
              </a:rPr>
              <a:t>5 GRZ</a:t>
            </a:r>
            <a:endParaRPr/>
          </a:p>
          <a:p>
            <a:pPr indent="0" lvl="0" marL="0" marR="0" rtl="0" algn="ctr">
              <a:spcBef>
                <a:spcPts val="0"/>
              </a:spcBef>
              <a:spcAft>
                <a:spcPts val="0"/>
              </a:spcAft>
              <a:buNone/>
            </a:pPr>
            <a:r>
              <a:rPr lang="nl-NL" sz="1800">
                <a:solidFill>
                  <a:schemeClr val="dk1"/>
                </a:solidFill>
                <a:latin typeface="Calibri"/>
                <a:ea typeface="Calibri"/>
                <a:cs typeface="Calibri"/>
                <a:sym typeface="Calibri"/>
              </a:rPr>
              <a:t>11 WLZ</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7"/>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Resultaten - weergave</a:t>
            </a:r>
            <a:endParaRPr/>
          </a:p>
        </p:txBody>
      </p:sp>
      <p:sp>
        <p:nvSpPr>
          <p:cNvPr id="1078" name="Google Shape;1078;p17"/>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79" name="Google Shape;1079;p17"/>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80" name="Google Shape;1080;p17"/>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081" name="Google Shape;1081;p17"/>
          <p:cNvPicPr preferRelativeResize="0"/>
          <p:nvPr>
            <p:ph idx="1" type="body"/>
          </p:nvPr>
        </p:nvPicPr>
        <p:blipFill rotWithShape="1">
          <a:blip r:embed="rId3">
            <a:alphaModFix/>
          </a:blip>
          <a:srcRect b="0" l="0" r="0" t="0"/>
          <a:stretch/>
        </p:blipFill>
        <p:spPr>
          <a:xfrm>
            <a:off x="795237" y="3188867"/>
            <a:ext cx="4000047" cy="2386095"/>
          </a:xfrm>
          <a:prstGeom prst="rect">
            <a:avLst/>
          </a:prstGeom>
          <a:noFill/>
          <a:ln>
            <a:noFill/>
          </a:ln>
        </p:spPr>
      </p:pic>
      <p:sp>
        <p:nvSpPr>
          <p:cNvPr id="1082" name="Google Shape;1082;p17"/>
          <p:cNvSpPr txBox="1"/>
          <p:nvPr/>
        </p:nvSpPr>
        <p:spPr>
          <a:xfrm>
            <a:off x="1928400" y="2107012"/>
            <a:ext cx="3266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rgbClr val="B7E56C"/>
                </a:solidFill>
                <a:latin typeface="Calibri"/>
                <a:ea typeface="Calibri"/>
                <a:cs typeface="Calibri"/>
                <a:sym typeface="Calibri"/>
              </a:rPr>
              <a:t>Snelle indruk</a:t>
            </a:r>
            <a:endParaRPr/>
          </a:p>
        </p:txBody>
      </p:sp>
      <p:sp>
        <p:nvSpPr>
          <p:cNvPr id="1083" name="Google Shape;1083;p17"/>
          <p:cNvSpPr txBox="1"/>
          <p:nvPr/>
        </p:nvSpPr>
        <p:spPr>
          <a:xfrm>
            <a:off x="7921256" y="2053888"/>
            <a:ext cx="28814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rgbClr val="B7E56C"/>
                </a:solidFill>
                <a:latin typeface="Calibri"/>
                <a:ea typeface="Calibri"/>
                <a:cs typeface="Calibri"/>
                <a:sym typeface="Calibri"/>
              </a:rPr>
              <a:t>Vergelijken</a:t>
            </a:r>
            <a:endParaRPr/>
          </a:p>
        </p:txBody>
      </p:sp>
      <p:pic>
        <p:nvPicPr>
          <p:cNvPr id="1084" name="Google Shape;1084;p17"/>
          <p:cNvPicPr preferRelativeResize="0"/>
          <p:nvPr/>
        </p:nvPicPr>
        <p:blipFill rotWithShape="1">
          <a:blip r:embed="rId4">
            <a:alphaModFix/>
          </a:blip>
          <a:srcRect b="0" l="0" r="0" t="0"/>
          <a:stretch/>
        </p:blipFill>
        <p:spPr>
          <a:xfrm>
            <a:off x="5886136" y="2715056"/>
            <a:ext cx="4948650" cy="29570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8"/>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sp>
        <p:nvSpPr>
          <p:cNvPr id="1090" name="Google Shape;1090;p18"/>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1091" name="Google Shape;1091;p18"/>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092" name="Google Shape;1092;p18"/>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093" name="Google Shape;1093;p18"/>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descr="Afbeelding met tekst, diagram, schermopname, lijn&#10;&#10;Automatisch gegenereerde beschrijving" id="1094" name="Google Shape;1094;p18"/>
          <p:cNvPicPr preferRelativeResize="0"/>
          <p:nvPr/>
        </p:nvPicPr>
        <p:blipFill rotWithShape="1">
          <a:blip r:embed="rId3">
            <a:alphaModFix/>
          </a:blip>
          <a:srcRect b="0" l="0" r="0" t="0"/>
          <a:stretch/>
        </p:blipFill>
        <p:spPr>
          <a:xfrm>
            <a:off x="4743683" y="1000442"/>
            <a:ext cx="2771140" cy="48571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9"/>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100" name="Google Shape;1100;p19" title="Mentimeter - Interactive Presentations"/>
          <p:cNvPicPr preferRelativeResize="0"/>
          <p:nvPr/>
        </p:nvPicPr>
        <p:blipFill rotWithShape="1">
          <a:blip r:embed="rId3">
            <a:alphaModFix/>
          </a:blip>
          <a:srcRect b="0" l="0" r="0" t="0"/>
          <a:stretch/>
        </p:blipFill>
        <p:spPr>
          <a:xfrm>
            <a:off x="1079500" y="2184400"/>
            <a:ext cx="10440988" cy="3856038"/>
          </a:xfrm>
          <a:prstGeom prst="rect">
            <a:avLst/>
          </a:prstGeom>
          <a:noFill/>
          <a:ln>
            <a:noFill/>
          </a:ln>
        </p:spPr>
      </p:pic>
      <p:sp>
        <p:nvSpPr>
          <p:cNvPr id="1101" name="Google Shape;1101;p19"/>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02" name="Google Shape;1102;p19"/>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03" name="Google Shape;1103;p19"/>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2"/>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Inleiding</a:t>
            </a:r>
            <a:endParaRPr/>
          </a:p>
        </p:txBody>
      </p:sp>
      <p:sp>
        <p:nvSpPr>
          <p:cNvPr id="921" name="Google Shape;921;p2"/>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Waarom ATP metingen in het verpleeghuis?</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Infectiepreventie:</a:t>
            </a:r>
            <a:endParaRPr/>
          </a:p>
          <a:p>
            <a:pPr indent="0" lvl="1" marL="9525" rtl="0" algn="l">
              <a:lnSpc>
                <a:spcPct val="90000"/>
              </a:lnSpc>
              <a:spcBef>
                <a:spcPts val="500"/>
              </a:spcBef>
              <a:spcAft>
                <a:spcPts val="0"/>
              </a:spcAft>
              <a:buSzPts val="2000"/>
              <a:buNone/>
            </a:pPr>
            <a:r>
              <a:rPr lang="nl-NL"/>
              <a:t>Handhygiëne</a:t>
            </a:r>
            <a:endParaRPr/>
          </a:p>
          <a:p>
            <a:pPr indent="0" lvl="1" marL="9525" rtl="0" algn="l">
              <a:lnSpc>
                <a:spcPct val="90000"/>
              </a:lnSpc>
              <a:spcBef>
                <a:spcPts val="500"/>
              </a:spcBef>
              <a:spcAft>
                <a:spcPts val="0"/>
              </a:spcAft>
              <a:buSzPts val="2000"/>
              <a:buNone/>
            </a:pPr>
            <a:r>
              <a:rPr lang="nl-NL"/>
              <a:t>Én </a:t>
            </a:r>
            <a:r>
              <a:rPr b="1" lang="nl-NL"/>
              <a:t>goede schoonmaak</a:t>
            </a:r>
            <a:endParaRPr/>
          </a:p>
          <a:p>
            <a:pPr indent="0" lvl="1" marL="9525" rtl="0" algn="l">
              <a:lnSpc>
                <a:spcPct val="90000"/>
              </a:lnSpc>
              <a:spcBef>
                <a:spcPts val="500"/>
              </a:spcBef>
              <a:spcAft>
                <a:spcPts val="0"/>
              </a:spcAft>
              <a:buSzPts val="2000"/>
              <a:buNone/>
            </a:pPr>
            <a:r>
              <a:t/>
            </a:r>
            <a:endParaRPr/>
          </a:p>
          <a:p>
            <a:pPr indent="0" lvl="0" marL="0" rtl="0" algn="l">
              <a:lnSpc>
                <a:spcPct val="90000"/>
              </a:lnSpc>
              <a:spcBef>
                <a:spcPts val="1000"/>
              </a:spcBef>
              <a:spcAft>
                <a:spcPts val="0"/>
              </a:spcAft>
              <a:buSzPts val="2000"/>
              <a:buNone/>
            </a:pPr>
            <a:r>
              <a:rPr lang="nl-NL"/>
              <a:t>Van groot belang in ouderenzorg: </a:t>
            </a:r>
            <a:endParaRPr/>
          </a:p>
          <a:p>
            <a:pPr indent="0" lvl="1" marL="9525" rtl="0" algn="l">
              <a:lnSpc>
                <a:spcPct val="90000"/>
              </a:lnSpc>
              <a:spcBef>
                <a:spcPts val="500"/>
              </a:spcBef>
              <a:spcAft>
                <a:spcPts val="0"/>
              </a:spcAft>
              <a:buSzPts val="2000"/>
              <a:buNone/>
            </a:pPr>
            <a:r>
              <a:rPr lang="nl-NL"/>
              <a:t>Kwetsbare cliënten – complexe zorgvraag</a:t>
            </a:r>
            <a:endParaRPr/>
          </a:p>
          <a:p>
            <a:pPr indent="0" lvl="1" marL="9525" rtl="0" algn="l">
              <a:lnSpc>
                <a:spcPct val="90000"/>
              </a:lnSpc>
              <a:spcBef>
                <a:spcPts val="500"/>
              </a:spcBef>
              <a:spcAft>
                <a:spcPts val="0"/>
              </a:spcAft>
              <a:buSzPts val="2000"/>
              <a:buNone/>
            </a:pPr>
            <a:r>
              <a:rPr lang="nl-NL"/>
              <a:t>Toename in BRMO</a:t>
            </a:r>
            <a:endParaRPr/>
          </a:p>
          <a:p>
            <a:pPr indent="0" lvl="1" marL="9525" rtl="0" algn="l">
              <a:lnSpc>
                <a:spcPct val="90000"/>
              </a:lnSpc>
              <a:spcBef>
                <a:spcPts val="500"/>
              </a:spcBef>
              <a:spcAft>
                <a:spcPts val="0"/>
              </a:spcAft>
              <a:buSzPts val="2000"/>
              <a:buNone/>
            </a:pPr>
            <a:r>
              <a:rPr lang="nl-NL"/>
              <a:t>Gezamenlijke woonruimte</a:t>
            </a:r>
            <a:endParaRPr/>
          </a:p>
          <a:p>
            <a:pPr indent="0" lvl="0" marL="0" rtl="0" algn="l">
              <a:lnSpc>
                <a:spcPct val="90000"/>
              </a:lnSpc>
              <a:spcBef>
                <a:spcPts val="1000"/>
              </a:spcBef>
              <a:spcAft>
                <a:spcPts val="0"/>
              </a:spcAft>
              <a:buSzPts val="2000"/>
              <a:buNone/>
            </a:pPr>
            <a:r>
              <a:t/>
            </a:r>
            <a:endParaRPr/>
          </a:p>
        </p:txBody>
      </p:sp>
      <p:sp>
        <p:nvSpPr>
          <p:cNvPr id="922" name="Google Shape;922;p2"/>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23" name="Google Shape;923;p2"/>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24" name="Google Shape;924;p2"/>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20"/>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109" name="Google Shape;1109;p20" title="Mentimeter - Interactive Presentations"/>
          <p:cNvPicPr preferRelativeResize="0"/>
          <p:nvPr/>
        </p:nvPicPr>
        <p:blipFill rotWithShape="1">
          <a:blip r:embed="rId3">
            <a:alphaModFix/>
          </a:blip>
          <a:srcRect b="0" l="0" r="0" t="0"/>
          <a:stretch/>
        </p:blipFill>
        <p:spPr>
          <a:xfrm>
            <a:off x="1079500" y="2184400"/>
            <a:ext cx="10440988" cy="3856038"/>
          </a:xfrm>
          <a:prstGeom prst="rect">
            <a:avLst/>
          </a:prstGeom>
          <a:noFill/>
          <a:ln>
            <a:noFill/>
          </a:ln>
        </p:spPr>
      </p:pic>
      <p:sp>
        <p:nvSpPr>
          <p:cNvPr id="1110" name="Google Shape;1110;p20"/>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11" name="Google Shape;1111;p20"/>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12" name="Google Shape;1112;p20"/>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21"/>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a:p>
            <a:pPr indent="0" lvl="0" marL="0" rtl="0" algn="l">
              <a:lnSpc>
                <a:spcPct val="90000"/>
              </a:lnSpc>
              <a:spcBef>
                <a:spcPts val="1000"/>
              </a:spcBef>
              <a:spcAft>
                <a:spcPts val="0"/>
              </a:spcAft>
              <a:buSzPts val="2000"/>
              <a:buNone/>
            </a:pPr>
            <a:r>
              <a:t/>
            </a:r>
            <a:endParaRPr/>
          </a:p>
        </p:txBody>
      </p:sp>
      <p:sp>
        <p:nvSpPr>
          <p:cNvPr id="1118" name="Google Shape;1118;p21"/>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19" name="Google Shape;1119;p21"/>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20" name="Google Shape;1120;p21"/>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
        <p:nvSpPr>
          <p:cNvPr id="1121" name="Google Shape;1121;p21"/>
          <p:cNvSpPr/>
          <p:nvPr/>
        </p:nvSpPr>
        <p:spPr>
          <a:xfrm rot="-2602116">
            <a:off x="5784105" y="4085328"/>
            <a:ext cx="1493967" cy="314355"/>
          </a:xfrm>
          <a:prstGeom prst="rightArrow">
            <a:avLst>
              <a:gd fmla="val 50000" name="adj1"/>
              <a:gd fmla="val 50000" name="adj2"/>
            </a:avLst>
          </a:prstGeom>
          <a:solidFill>
            <a:schemeClr val="accent3"/>
          </a:solidFill>
          <a:ln cap="flat" cmpd="sng" w="12700">
            <a:solidFill>
              <a:srgbClr val="3C63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2" name="Google Shape;1122;p21"/>
          <p:cNvPicPr preferRelativeResize="0"/>
          <p:nvPr/>
        </p:nvPicPr>
        <p:blipFill rotWithShape="1">
          <a:blip r:embed="rId3">
            <a:alphaModFix/>
          </a:blip>
          <a:srcRect b="0" l="0" r="0" t="0"/>
          <a:stretch/>
        </p:blipFill>
        <p:spPr>
          <a:xfrm>
            <a:off x="522870" y="2183970"/>
            <a:ext cx="3426464" cy="2426339"/>
          </a:xfrm>
          <a:prstGeom prst="rect">
            <a:avLst/>
          </a:prstGeom>
          <a:noFill/>
          <a:ln>
            <a:noFill/>
          </a:ln>
        </p:spPr>
      </p:pic>
      <p:graphicFrame>
        <p:nvGraphicFramePr>
          <p:cNvPr id="1123" name="Google Shape;1123;p21"/>
          <p:cNvGraphicFramePr/>
          <p:nvPr/>
        </p:nvGraphicFramePr>
        <p:xfrm>
          <a:off x="707584" y="4962634"/>
          <a:ext cx="3000000" cy="3000000"/>
        </p:xfrm>
        <a:graphic>
          <a:graphicData uri="http://schemas.openxmlformats.org/drawingml/2006/table">
            <a:tbl>
              <a:tblPr bandRow="1" firstRow="1">
                <a:noFill/>
                <a:tableStyleId>{29BEF4DD-3A61-4864-9D71-8635D114DAAD}</a:tableStyleId>
              </a:tblPr>
              <a:tblGrid>
                <a:gridCol w="1620875"/>
                <a:gridCol w="1620875"/>
              </a:tblGrid>
              <a:tr h="370850">
                <a:tc>
                  <a:txBody>
                    <a:bodyPr/>
                    <a:lstStyle/>
                    <a:p>
                      <a:pPr indent="0" lvl="0" marL="0" marR="0" rtl="0" algn="l">
                        <a:spcBef>
                          <a:spcPts val="0"/>
                        </a:spcBef>
                        <a:spcAft>
                          <a:spcPts val="0"/>
                        </a:spcAft>
                        <a:buNone/>
                      </a:pPr>
                      <a:r>
                        <a:rPr lang="nl-NL" sz="1800" u="none" cap="none" strike="noStrike"/>
                        <a:t>440 metingen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nl-NL" sz="1800"/>
                        <a:t>Mediaan</a:t>
                      </a:r>
                      <a:endParaRPr/>
                    </a:p>
                  </a:txBody>
                  <a:tcPr marT="45725" marB="45725" marR="91450" marL="91450"/>
                </a:tc>
                <a:tc>
                  <a:txBody>
                    <a:bodyPr/>
                    <a:lstStyle/>
                    <a:p>
                      <a:pPr indent="0" lvl="0" marL="0" marR="0" rtl="0" algn="l">
                        <a:spcBef>
                          <a:spcPts val="0"/>
                        </a:spcBef>
                        <a:spcAft>
                          <a:spcPts val="0"/>
                        </a:spcAft>
                        <a:buNone/>
                      </a:pPr>
                      <a:r>
                        <a:rPr lang="nl-NL" sz="1800"/>
                        <a:t>1308 RLU</a:t>
                      </a:r>
                      <a:endParaRPr/>
                    </a:p>
                  </a:txBody>
                  <a:tcPr marT="45725" marB="45725" marR="91450" marL="91450"/>
                </a:tc>
              </a:tr>
              <a:tr h="370850">
                <a:tc>
                  <a:txBody>
                    <a:bodyPr/>
                    <a:lstStyle/>
                    <a:p>
                      <a:pPr indent="0" lvl="0" marL="0" marR="0" rtl="0" algn="l">
                        <a:spcBef>
                          <a:spcPts val="0"/>
                        </a:spcBef>
                        <a:spcAft>
                          <a:spcPts val="0"/>
                        </a:spcAft>
                        <a:buNone/>
                      </a:pPr>
                      <a:r>
                        <a:rPr lang="nl-NL" sz="1800"/>
                        <a:t>Spreiding</a:t>
                      </a:r>
                      <a:endParaRPr/>
                    </a:p>
                  </a:txBody>
                  <a:tcPr marT="45725" marB="45725" marR="91450" marL="91450"/>
                </a:tc>
                <a:tc>
                  <a:txBody>
                    <a:bodyPr/>
                    <a:lstStyle/>
                    <a:p>
                      <a:pPr indent="0" lvl="0" marL="0" marR="0" rtl="0" algn="l">
                        <a:spcBef>
                          <a:spcPts val="0"/>
                        </a:spcBef>
                        <a:spcAft>
                          <a:spcPts val="0"/>
                        </a:spcAft>
                        <a:buNone/>
                      </a:pPr>
                      <a:r>
                        <a:rPr lang="nl-NL" sz="1800"/>
                        <a:t>59-643.797</a:t>
                      </a:r>
                      <a:endParaRPr/>
                    </a:p>
                  </a:txBody>
                  <a:tcPr marT="45725" marB="45725" marR="91450" marL="91450"/>
                </a:tc>
              </a:tr>
            </a:tbl>
          </a:graphicData>
        </a:graphic>
      </p:graphicFrame>
      <p:pic>
        <p:nvPicPr>
          <p:cNvPr id="1124" name="Google Shape;1124;p21"/>
          <p:cNvPicPr preferRelativeResize="0"/>
          <p:nvPr/>
        </p:nvPicPr>
        <p:blipFill rotWithShape="1">
          <a:blip r:embed="rId4">
            <a:alphaModFix/>
          </a:blip>
          <a:srcRect b="0" l="0" r="0" t="0"/>
          <a:stretch/>
        </p:blipFill>
        <p:spPr>
          <a:xfrm>
            <a:off x="4093359" y="1131293"/>
            <a:ext cx="7724457" cy="4968012"/>
          </a:xfrm>
          <a:prstGeom prst="rect">
            <a:avLst/>
          </a:prstGeom>
          <a:noFill/>
          <a:ln>
            <a:noFill/>
          </a:ln>
        </p:spPr>
      </p:pic>
      <p:sp>
        <p:nvSpPr>
          <p:cNvPr id="1125" name="Google Shape;1125;p21"/>
          <p:cNvSpPr/>
          <p:nvPr/>
        </p:nvSpPr>
        <p:spPr>
          <a:xfrm>
            <a:off x="5994400" y="2032000"/>
            <a:ext cx="1560058" cy="3289300"/>
          </a:xfrm>
          <a:prstGeom prst="ellipse">
            <a:avLst/>
          </a:prstGeom>
          <a:noFill/>
          <a:ln cap="flat" cmpd="sng" w="254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6" name="Google Shape;1126;p21"/>
          <p:cNvPicPr preferRelativeResize="0"/>
          <p:nvPr/>
        </p:nvPicPr>
        <p:blipFill rotWithShape="1">
          <a:blip r:embed="rId5">
            <a:alphaModFix/>
          </a:blip>
          <a:srcRect b="0" l="0" r="0" t="0"/>
          <a:stretch/>
        </p:blipFill>
        <p:spPr>
          <a:xfrm>
            <a:off x="3723936" y="1305641"/>
            <a:ext cx="8717186" cy="4968012"/>
          </a:xfrm>
          <a:prstGeom prst="rect">
            <a:avLst/>
          </a:prstGeom>
          <a:noFill/>
          <a:ln>
            <a:noFill/>
          </a:ln>
        </p:spPr>
      </p:pic>
      <p:sp>
        <p:nvSpPr>
          <p:cNvPr id="1127" name="Google Shape;1127;p21"/>
          <p:cNvSpPr/>
          <p:nvPr/>
        </p:nvSpPr>
        <p:spPr>
          <a:xfrm rot="1863066">
            <a:off x="6531088" y="3977987"/>
            <a:ext cx="434598" cy="1254413"/>
          </a:xfrm>
          <a:prstGeom prst="upArrow">
            <a:avLst>
              <a:gd fmla="val 50000" name="adj1"/>
              <a:gd fmla="val 50000" name="adj2"/>
            </a:avLst>
          </a:prstGeom>
          <a:solidFill>
            <a:schemeClr val="accent1"/>
          </a:solidFill>
          <a:ln cap="flat" cmpd="sng" w="127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22"/>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Resultaten afdelingen</a:t>
            </a:r>
            <a:endParaRPr/>
          </a:p>
        </p:txBody>
      </p:sp>
      <p:sp>
        <p:nvSpPr>
          <p:cNvPr id="1134" name="Google Shape;1134;p22"/>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1135" name="Google Shape;1135;p22"/>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36" name="Google Shape;1136;p22"/>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37" name="Google Shape;1137;p22"/>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138" name="Google Shape;1138;p22"/>
          <p:cNvPicPr preferRelativeResize="0"/>
          <p:nvPr/>
        </p:nvPicPr>
        <p:blipFill rotWithShape="1">
          <a:blip r:embed="rId3">
            <a:alphaModFix/>
          </a:blip>
          <a:srcRect b="0" l="0" r="0" t="0"/>
          <a:stretch/>
        </p:blipFill>
        <p:spPr>
          <a:xfrm>
            <a:off x="2380480" y="2096139"/>
            <a:ext cx="6895600" cy="4160155"/>
          </a:xfrm>
          <a:prstGeom prst="rect">
            <a:avLst/>
          </a:prstGeom>
          <a:noFill/>
          <a:ln>
            <a:noFill/>
          </a:ln>
        </p:spPr>
      </p:pic>
      <p:sp>
        <p:nvSpPr>
          <p:cNvPr id="1139" name="Google Shape;1139;p22"/>
          <p:cNvSpPr/>
          <p:nvPr/>
        </p:nvSpPr>
        <p:spPr>
          <a:xfrm>
            <a:off x="5461244" y="2906015"/>
            <a:ext cx="421240" cy="2540402"/>
          </a:xfrm>
          <a:prstGeom prst="ellipse">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0" name="Google Shape;1140;p22"/>
          <p:cNvSpPr/>
          <p:nvPr/>
        </p:nvSpPr>
        <p:spPr>
          <a:xfrm>
            <a:off x="5907640" y="3071973"/>
            <a:ext cx="1140432" cy="1931542"/>
          </a:xfrm>
          <a:prstGeom prst="rect">
            <a:avLst/>
          </a:prstGeom>
          <a:noFill/>
          <a:ln cap="flat" cmpd="sng" w="47625">
            <a:solidFill>
              <a:srgbClr val="3C63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1" name="Google Shape;1141;p22"/>
          <p:cNvSpPr/>
          <p:nvPr/>
        </p:nvSpPr>
        <p:spPr>
          <a:xfrm>
            <a:off x="3205537" y="3143892"/>
            <a:ext cx="474095" cy="1726059"/>
          </a:xfrm>
          <a:prstGeom prst="rect">
            <a:avLst/>
          </a:prstGeom>
          <a:noFill/>
          <a:ln cap="flat" cmpd="sng" w="57150">
            <a:solidFill>
              <a:srgbClr val="3C63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2" name="Google Shape;1142;p22"/>
          <p:cNvSpPr/>
          <p:nvPr/>
        </p:nvSpPr>
        <p:spPr>
          <a:xfrm>
            <a:off x="3791164" y="3143892"/>
            <a:ext cx="1695236" cy="218326"/>
          </a:xfrm>
          <a:prstGeom prst="lef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3" name="Google Shape;1143;p22"/>
          <p:cNvSpPr/>
          <p:nvPr/>
        </p:nvSpPr>
        <p:spPr>
          <a:xfrm>
            <a:off x="5614201" y="3143892"/>
            <a:ext cx="481800" cy="218326"/>
          </a:xfrm>
          <a:prstGeom prst="lef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23"/>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149" name="Google Shape;1149;p23" title="Mentimeter - Interactive Presentations"/>
          <p:cNvPicPr preferRelativeResize="0"/>
          <p:nvPr/>
        </p:nvPicPr>
        <p:blipFill rotWithShape="1">
          <a:blip r:embed="rId3">
            <a:alphaModFix/>
          </a:blip>
          <a:srcRect b="0" l="0" r="0" t="0"/>
          <a:stretch/>
        </p:blipFill>
        <p:spPr>
          <a:xfrm>
            <a:off x="1079500" y="2184400"/>
            <a:ext cx="10440988" cy="3856038"/>
          </a:xfrm>
          <a:prstGeom prst="rect">
            <a:avLst/>
          </a:prstGeom>
          <a:noFill/>
          <a:ln>
            <a:noFill/>
          </a:ln>
        </p:spPr>
      </p:pic>
      <p:sp>
        <p:nvSpPr>
          <p:cNvPr id="1150" name="Google Shape;1150;p23"/>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51" name="Google Shape;1151;p23"/>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52" name="Google Shape;1152;p23"/>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24"/>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Resultaten categorieën</a:t>
            </a:r>
            <a:endParaRPr/>
          </a:p>
        </p:txBody>
      </p:sp>
      <p:sp>
        <p:nvSpPr>
          <p:cNvPr id="1158" name="Google Shape;1158;p24"/>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59" name="Google Shape;1159;p24"/>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60" name="Google Shape;1160;p24"/>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161" name="Google Shape;1161;p24"/>
          <p:cNvPicPr preferRelativeResize="0"/>
          <p:nvPr>
            <p:ph idx="1" type="body"/>
          </p:nvPr>
        </p:nvPicPr>
        <p:blipFill rotWithShape="1">
          <a:blip r:embed="rId3">
            <a:alphaModFix/>
          </a:blip>
          <a:srcRect b="0" l="0" r="0" t="0"/>
          <a:stretch/>
        </p:blipFill>
        <p:spPr>
          <a:xfrm>
            <a:off x="2293577" y="2237643"/>
            <a:ext cx="6641246" cy="3856038"/>
          </a:xfrm>
          <a:prstGeom prst="rect">
            <a:avLst/>
          </a:prstGeom>
          <a:noFill/>
          <a:ln>
            <a:noFill/>
          </a:ln>
        </p:spPr>
      </p:pic>
      <p:sp>
        <p:nvSpPr>
          <p:cNvPr id="1162" name="Google Shape;1162;p24"/>
          <p:cNvSpPr/>
          <p:nvPr/>
        </p:nvSpPr>
        <p:spPr>
          <a:xfrm>
            <a:off x="3331567" y="2417000"/>
            <a:ext cx="985520" cy="3291840"/>
          </a:xfrm>
          <a:prstGeom prst="ellipse">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63" name="Google Shape;1163;p24"/>
          <p:cNvCxnSpPr>
            <a:stCxn id="1162" idx="7"/>
          </p:cNvCxnSpPr>
          <p:nvPr/>
        </p:nvCxnSpPr>
        <p:spPr>
          <a:xfrm>
            <a:off x="4172761" y="2899079"/>
            <a:ext cx="810300" cy="738000"/>
          </a:xfrm>
          <a:prstGeom prst="straightConnector1">
            <a:avLst/>
          </a:prstGeom>
          <a:noFill/>
          <a:ln cap="flat" cmpd="sng" w="28575">
            <a:solidFill>
              <a:schemeClr val="accent1"/>
            </a:solidFill>
            <a:prstDash val="solid"/>
            <a:miter lim="800000"/>
            <a:headEnd len="sm" w="sm" type="none"/>
            <a:tailEnd len="med" w="med" type="triangle"/>
          </a:ln>
        </p:spPr>
      </p:cxnSp>
      <p:cxnSp>
        <p:nvCxnSpPr>
          <p:cNvPr id="1164" name="Google Shape;1164;p24"/>
          <p:cNvCxnSpPr/>
          <p:nvPr/>
        </p:nvCxnSpPr>
        <p:spPr>
          <a:xfrm>
            <a:off x="4068566" y="2619910"/>
            <a:ext cx="3678149" cy="1397286"/>
          </a:xfrm>
          <a:prstGeom prst="straightConnector1">
            <a:avLst/>
          </a:prstGeom>
          <a:noFill/>
          <a:ln cap="flat" cmpd="sng" w="28575">
            <a:solidFill>
              <a:schemeClr val="accent1"/>
            </a:solidFill>
            <a:prstDash val="solid"/>
            <a:miter lim="800000"/>
            <a:headEnd len="sm" w="sm" type="none"/>
            <a:tailEnd len="med" w="med" type="triangle"/>
          </a:ln>
        </p:spPr>
      </p:cxnSp>
      <p:sp>
        <p:nvSpPr>
          <p:cNvPr id="1165" name="Google Shape;1165;p24"/>
          <p:cNvSpPr/>
          <p:nvPr/>
        </p:nvSpPr>
        <p:spPr>
          <a:xfrm>
            <a:off x="5969285" y="2417000"/>
            <a:ext cx="1109609" cy="3291840"/>
          </a:xfrm>
          <a:prstGeom prst="ellipse">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66" name="Google Shape;1166;p24"/>
          <p:cNvCxnSpPr/>
          <p:nvPr/>
        </p:nvCxnSpPr>
        <p:spPr>
          <a:xfrm>
            <a:off x="6955604" y="2899079"/>
            <a:ext cx="893852" cy="974278"/>
          </a:xfrm>
          <a:prstGeom prst="straightConnector1">
            <a:avLst/>
          </a:prstGeom>
          <a:noFill/>
          <a:ln cap="flat" cmpd="sng" w="2857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25"/>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172" name="Google Shape;1172;p25" title="Mentimeter - Interactive Presentations"/>
          <p:cNvPicPr preferRelativeResize="0"/>
          <p:nvPr/>
        </p:nvPicPr>
        <p:blipFill rotWithShape="1">
          <a:blip r:embed="rId3">
            <a:alphaModFix/>
          </a:blip>
          <a:srcRect b="0" l="0" r="0" t="0"/>
          <a:stretch/>
        </p:blipFill>
        <p:spPr>
          <a:xfrm>
            <a:off x="1435395" y="2402959"/>
            <a:ext cx="7341405" cy="2732568"/>
          </a:xfrm>
          <a:prstGeom prst="rect">
            <a:avLst/>
          </a:prstGeom>
          <a:noFill/>
          <a:ln>
            <a:noFill/>
          </a:ln>
        </p:spPr>
      </p:pic>
      <p:sp>
        <p:nvSpPr>
          <p:cNvPr id="1173" name="Google Shape;1173;p25"/>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74" name="Google Shape;1174;p25"/>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75" name="Google Shape;1175;p25"/>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26"/>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Welk item was het vaakst vies? </a:t>
            </a:r>
            <a:endParaRPr/>
          </a:p>
        </p:txBody>
      </p:sp>
      <p:sp>
        <p:nvSpPr>
          <p:cNvPr id="1182" name="Google Shape;1182;p26"/>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Nergens schoon: handvat tillift, armleuning stoel</a:t>
            </a:r>
            <a:endParaRPr/>
          </a:p>
        </p:txBody>
      </p:sp>
      <p:sp>
        <p:nvSpPr>
          <p:cNvPr id="1183" name="Google Shape;1183;p26"/>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84" name="Google Shape;1184;p26"/>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85" name="Google Shape;1185;p26"/>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186" name="Google Shape;1186;p26"/>
          <p:cNvPicPr preferRelativeResize="0"/>
          <p:nvPr/>
        </p:nvPicPr>
        <p:blipFill rotWithShape="1">
          <a:blip r:embed="rId3">
            <a:alphaModFix/>
          </a:blip>
          <a:srcRect b="0" l="0" r="0" t="0"/>
          <a:stretch/>
        </p:blipFill>
        <p:spPr>
          <a:xfrm>
            <a:off x="3867647" y="499487"/>
            <a:ext cx="6051588" cy="5540951"/>
          </a:xfrm>
          <a:prstGeom prst="rect">
            <a:avLst/>
          </a:prstGeom>
          <a:noFill/>
          <a:ln>
            <a:noFill/>
          </a:ln>
        </p:spPr>
      </p:pic>
      <p:sp>
        <p:nvSpPr>
          <p:cNvPr id="1187" name="Google Shape;1187;p26"/>
          <p:cNvSpPr/>
          <p:nvPr/>
        </p:nvSpPr>
        <p:spPr>
          <a:xfrm>
            <a:off x="4603898" y="1446028"/>
            <a:ext cx="5794744" cy="613547"/>
          </a:xfrm>
          <a:prstGeom prst="ellipse">
            <a:avLst/>
          </a:prstGeom>
          <a:noFill/>
          <a:ln cap="flat" cmpd="sng" w="254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8" name="Google Shape;1188;p26"/>
          <p:cNvSpPr/>
          <p:nvPr/>
        </p:nvSpPr>
        <p:spPr>
          <a:xfrm>
            <a:off x="4508205" y="2259976"/>
            <a:ext cx="5890437" cy="345335"/>
          </a:xfrm>
          <a:prstGeom prst="ellipse">
            <a:avLst/>
          </a:prstGeom>
          <a:noFill/>
          <a:ln cap="flat" cmpd="sng" w="254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9" name="Google Shape;1189;p26"/>
          <p:cNvSpPr/>
          <p:nvPr/>
        </p:nvSpPr>
        <p:spPr>
          <a:xfrm>
            <a:off x="4603898" y="3859619"/>
            <a:ext cx="5613990" cy="499730"/>
          </a:xfrm>
          <a:prstGeom prst="ellipse">
            <a:avLst/>
          </a:prstGeom>
          <a:noFill/>
          <a:ln cap="flat" cmpd="sng" w="254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0" name="Google Shape;1190;p26"/>
          <p:cNvSpPr/>
          <p:nvPr/>
        </p:nvSpPr>
        <p:spPr>
          <a:xfrm>
            <a:off x="4603898" y="4297242"/>
            <a:ext cx="5613990" cy="611641"/>
          </a:xfrm>
          <a:prstGeom prst="ellipse">
            <a:avLst/>
          </a:prstGeom>
          <a:noFill/>
          <a:ln cap="flat" cmpd="sng" w="25400">
            <a:solidFill>
              <a:srgbClr val="233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27"/>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196" name="Google Shape;1196;p27" title="Mentimeter - Interactive Presentations"/>
          <p:cNvPicPr preferRelativeResize="0"/>
          <p:nvPr/>
        </p:nvPicPr>
        <p:blipFill rotWithShape="1">
          <a:blip r:embed="rId3">
            <a:alphaModFix/>
          </a:blip>
          <a:srcRect b="0" l="0" r="0" t="0"/>
          <a:stretch/>
        </p:blipFill>
        <p:spPr>
          <a:xfrm>
            <a:off x="1079500" y="2184400"/>
            <a:ext cx="10440988" cy="3856038"/>
          </a:xfrm>
          <a:prstGeom prst="rect">
            <a:avLst/>
          </a:prstGeom>
          <a:noFill/>
          <a:ln>
            <a:noFill/>
          </a:ln>
        </p:spPr>
      </p:pic>
      <p:sp>
        <p:nvSpPr>
          <p:cNvPr id="1197" name="Google Shape;1197;p27"/>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198" name="Google Shape;1198;p27"/>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199" name="Google Shape;1199;p27"/>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28"/>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Wie maakt het beste schoon?  </a:t>
            </a:r>
            <a:endParaRPr/>
          </a:p>
        </p:txBody>
      </p:sp>
      <p:sp>
        <p:nvSpPr>
          <p:cNvPr id="1206" name="Google Shape;1206;p28"/>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207" name="Google Shape;1207;p28"/>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208" name="Google Shape;1208;p28"/>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209" name="Google Shape;1209;p28"/>
          <p:cNvPicPr preferRelativeResize="0"/>
          <p:nvPr/>
        </p:nvPicPr>
        <p:blipFill rotWithShape="1">
          <a:blip r:embed="rId3">
            <a:alphaModFix/>
          </a:blip>
          <a:srcRect b="0" l="0" r="0" t="0"/>
          <a:stretch/>
        </p:blipFill>
        <p:spPr>
          <a:xfrm>
            <a:off x="6048898" y="3248299"/>
            <a:ext cx="1234801" cy="1400362"/>
          </a:xfrm>
          <a:prstGeom prst="rect">
            <a:avLst/>
          </a:prstGeom>
          <a:noFill/>
          <a:ln>
            <a:noFill/>
          </a:ln>
        </p:spPr>
      </p:pic>
      <p:pic>
        <p:nvPicPr>
          <p:cNvPr id="1210" name="Google Shape;1210;p28"/>
          <p:cNvPicPr preferRelativeResize="0"/>
          <p:nvPr/>
        </p:nvPicPr>
        <p:blipFill rotWithShape="1">
          <a:blip r:embed="rId4">
            <a:alphaModFix/>
          </a:blip>
          <a:srcRect b="0" l="0" r="0" t="0"/>
          <a:stretch/>
        </p:blipFill>
        <p:spPr>
          <a:xfrm>
            <a:off x="3938330" y="3248299"/>
            <a:ext cx="1256470" cy="1313068"/>
          </a:xfrm>
          <a:prstGeom prst="rect">
            <a:avLst/>
          </a:prstGeom>
          <a:noFill/>
          <a:ln>
            <a:noFill/>
          </a:ln>
        </p:spPr>
      </p:pic>
      <p:pic>
        <p:nvPicPr>
          <p:cNvPr id="1211" name="Google Shape;1211;p28"/>
          <p:cNvPicPr preferRelativeResize="0"/>
          <p:nvPr/>
        </p:nvPicPr>
        <p:blipFill rotWithShape="1">
          <a:blip r:embed="rId5">
            <a:alphaModFix/>
          </a:blip>
          <a:srcRect b="0" l="0" r="0" t="0"/>
          <a:stretch/>
        </p:blipFill>
        <p:spPr>
          <a:xfrm>
            <a:off x="6059215" y="4561367"/>
            <a:ext cx="1143000" cy="1133475"/>
          </a:xfrm>
          <a:prstGeom prst="rect">
            <a:avLst/>
          </a:prstGeom>
          <a:noFill/>
          <a:ln>
            <a:noFill/>
          </a:ln>
        </p:spPr>
      </p:pic>
      <p:pic>
        <p:nvPicPr>
          <p:cNvPr id="1212" name="Google Shape;1212;p28"/>
          <p:cNvPicPr preferRelativeResize="0"/>
          <p:nvPr/>
        </p:nvPicPr>
        <p:blipFill rotWithShape="1">
          <a:blip r:embed="rId6">
            <a:alphaModFix/>
          </a:blip>
          <a:srcRect b="0" l="0" r="0" t="0"/>
          <a:stretch/>
        </p:blipFill>
        <p:spPr>
          <a:xfrm>
            <a:off x="3776330" y="4523267"/>
            <a:ext cx="1066800" cy="1171575"/>
          </a:xfrm>
          <a:prstGeom prst="rect">
            <a:avLst/>
          </a:prstGeom>
          <a:noFill/>
          <a:ln>
            <a:noFill/>
          </a:ln>
        </p:spPr>
      </p:pic>
      <p:pic>
        <p:nvPicPr>
          <p:cNvPr id="1213" name="Google Shape;1213;p28"/>
          <p:cNvPicPr preferRelativeResize="0"/>
          <p:nvPr/>
        </p:nvPicPr>
        <p:blipFill rotWithShape="1">
          <a:blip r:embed="rId7">
            <a:alphaModFix/>
          </a:blip>
          <a:srcRect b="0" l="0" r="0" t="0"/>
          <a:stretch/>
        </p:blipFill>
        <p:spPr>
          <a:xfrm>
            <a:off x="8251973" y="2802897"/>
            <a:ext cx="2152650" cy="3038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29"/>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Aanbevelingen vanuit audit</a:t>
            </a:r>
            <a:endParaRPr/>
          </a:p>
        </p:txBody>
      </p:sp>
      <p:sp>
        <p:nvSpPr>
          <p:cNvPr id="1219" name="Google Shape;1219;p29"/>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b="1" lang="nl-NL"/>
              <a:t>Afspraken nagaan:</a:t>
            </a:r>
            <a:endParaRPr/>
          </a:p>
          <a:p>
            <a:pPr indent="-342900" lvl="0" marL="342900" rtl="0" algn="l">
              <a:lnSpc>
                <a:spcPct val="90000"/>
              </a:lnSpc>
              <a:spcBef>
                <a:spcPts val="1000"/>
              </a:spcBef>
              <a:spcAft>
                <a:spcPts val="0"/>
              </a:spcAft>
              <a:buSzPts val="2000"/>
              <a:buFont typeface="Roboto Light"/>
              <a:buChar char="-"/>
            </a:pPr>
            <a:r>
              <a:rPr b="1" lang="nl-NL"/>
              <a:t>Wie</a:t>
            </a:r>
            <a:r>
              <a:rPr lang="nl-NL"/>
              <a:t> maakt wat schoon? Zijn de afspraken </a:t>
            </a:r>
            <a:r>
              <a:rPr b="1" lang="nl-NL"/>
              <a:t>duidelijk voor iedereen</a:t>
            </a:r>
            <a:r>
              <a:rPr lang="nl-NL"/>
              <a:t>? </a:t>
            </a:r>
            <a:endParaRPr/>
          </a:p>
          <a:p>
            <a:pPr indent="-342900" lvl="0" marL="342900" rtl="0" algn="l">
              <a:lnSpc>
                <a:spcPct val="90000"/>
              </a:lnSpc>
              <a:spcBef>
                <a:spcPts val="1000"/>
              </a:spcBef>
              <a:spcAft>
                <a:spcPts val="0"/>
              </a:spcAft>
              <a:buSzPts val="2000"/>
              <a:buFont typeface="Roboto Light"/>
              <a:buChar char="-"/>
            </a:pPr>
            <a:r>
              <a:rPr lang="nl-NL"/>
              <a:t>Klopt de </a:t>
            </a:r>
            <a:r>
              <a:rPr b="1" lang="nl-NL"/>
              <a:t>frequentie</a:t>
            </a:r>
            <a:r>
              <a:rPr lang="nl-NL"/>
              <a:t>? </a:t>
            </a:r>
            <a:endParaRPr/>
          </a:p>
          <a:p>
            <a:pPr indent="0" lvl="0" marL="0" rtl="0" algn="l">
              <a:lnSpc>
                <a:spcPct val="90000"/>
              </a:lnSpc>
              <a:spcBef>
                <a:spcPts val="1000"/>
              </a:spcBef>
              <a:spcAft>
                <a:spcPts val="0"/>
              </a:spcAft>
              <a:buSzPts val="2000"/>
              <a:buNone/>
            </a:pPr>
            <a:r>
              <a:rPr lang="nl-NL"/>
              <a:t>🡪 Zeker voor de items die </a:t>
            </a:r>
            <a:r>
              <a:rPr b="1" lang="nl-NL">
                <a:solidFill>
                  <a:srgbClr val="FF0000"/>
                </a:solidFill>
              </a:rPr>
              <a:t>verontreinigd</a:t>
            </a:r>
            <a:r>
              <a:rPr lang="nl-NL"/>
              <a:t> en </a:t>
            </a:r>
            <a:r>
              <a:rPr b="1" lang="nl-NL">
                <a:solidFill>
                  <a:schemeClr val="dk1"/>
                </a:solidFill>
              </a:rPr>
              <a:t>extreem verontreinigd </a:t>
            </a:r>
            <a:r>
              <a:rPr lang="nl-NL"/>
              <a:t>waren.</a:t>
            </a:r>
            <a:endParaRPr/>
          </a:p>
          <a:p>
            <a:pPr indent="-342900" lvl="0" marL="342900" rtl="0" algn="l">
              <a:lnSpc>
                <a:spcPct val="90000"/>
              </a:lnSpc>
              <a:spcBef>
                <a:spcPts val="1000"/>
              </a:spcBef>
              <a:spcAft>
                <a:spcPts val="0"/>
              </a:spcAft>
              <a:buSzPts val="2000"/>
              <a:buFont typeface="Roboto Light"/>
              <a:buChar char="-"/>
            </a:pPr>
            <a:r>
              <a:rPr lang="nl-NL"/>
              <a:t>Zo nodig frequentie ophogen!</a:t>
            </a:r>
            <a:endParaRPr/>
          </a:p>
          <a:p>
            <a:pPr indent="-215900" lvl="0" marL="342900" rtl="0" algn="l">
              <a:lnSpc>
                <a:spcPct val="90000"/>
              </a:lnSpc>
              <a:spcBef>
                <a:spcPts val="1000"/>
              </a:spcBef>
              <a:spcAft>
                <a:spcPts val="0"/>
              </a:spcAft>
              <a:buSzPts val="2000"/>
              <a:buFont typeface="Roboto Light"/>
              <a:buNone/>
            </a:pPr>
            <a:r>
              <a:t/>
            </a:r>
            <a:endParaRPr/>
          </a:p>
          <a:p>
            <a:pPr indent="-342900" lvl="0" marL="342900" rtl="0" algn="l">
              <a:lnSpc>
                <a:spcPct val="90000"/>
              </a:lnSpc>
              <a:spcBef>
                <a:spcPts val="1000"/>
              </a:spcBef>
              <a:spcAft>
                <a:spcPts val="0"/>
              </a:spcAft>
              <a:buSzPts val="2000"/>
              <a:buFont typeface="Roboto Light"/>
              <a:buChar char="-"/>
            </a:pPr>
            <a:r>
              <a:rPr lang="nl-NL"/>
              <a:t>Kloppen de protocollen? Zijn de juiste middelen aanwezig?</a:t>
            </a:r>
            <a:endParaRPr/>
          </a:p>
          <a:p>
            <a:pPr indent="-342900" lvl="0" marL="342900" rtl="0" algn="l">
              <a:lnSpc>
                <a:spcPct val="90000"/>
              </a:lnSpc>
              <a:spcBef>
                <a:spcPts val="1000"/>
              </a:spcBef>
              <a:spcAft>
                <a:spcPts val="0"/>
              </a:spcAft>
              <a:buSzPts val="2000"/>
              <a:buFont typeface="Roboto Light"/>
              <a:buChar char="-"/>
            </a:pPr>
            <a:r>
              <a:rPr lang="nl-NL"/>
              <a:t>Weet iedereen wat waar voor te gebruiken? En ligt het dan ook voor het grijpen? </a:t>
            </a:r>
            <a:endParaRPr/>
          </a:p>
          <a:p>
            <a:pPr indent="0" lvl="0" marL="0" rtl="0" algn="l">
              <a:lnSpc>
                <a:spcPct val="90000"/>
              </a:lnSpc>
              <a:spcBef>
                <a:spcPts val="1000"/>
              </a:spcBef>
              <a:spcAft>
                <a:spcPts val="0"/>
              </a:spcAft>
              <a:buSzPts val="2000"/>
              <a:buNone/>
            </a:pPr>
            <a:r>
              <a:rPr lang="nl-NL"/>
              <a:t>	</a:t>
            </a:r>
            <a:endParaRPr/>
          </a:p>
          <a:p>
            <a:pPr indent="0" lvl="0" marL="0" rtl="0" algn="l">
              <a:lnSpc>
                <a:spcPct val="90000"/>
              </a:lnSpc>
              <a:spcBef>
                <a:spcPts val="1000"/>
              </a:spcBef>
              <a:spcAft>
                <a:spcPts val="0"/>
              </a:spcAft>
              <a:buSzPts val="2000"/>
              <a:buNone/>
            </a:pPr>
            <a:r>
              <a:t/>
            </a:r>
            <a:endParaRPr/>
          </a:p>
        </p:txBody>
      </p:sp>
      <p:sp>
        <p:nvSpPr>
          <p:cNvPr id="1220" name="Google Shape;1220;p29"/>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221" name="Google Shape;1221;p29"/>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222" name="Google Shape;1222;p29"/>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3"/>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ATP metingen</a:t>
            </a:r>
            <a:endParaRPr/>
          </a:p>
        </p:txBody>
      </p:sp>
      <p:sp>
        <p:nvSpPr>
          <p:cNvPr id="930" name="Google Shape;930;p3"/>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Adenosine trifosfaat (ATP) </a:t>
            </a:r>
            <a:r>
              <a:rPr b="0" i="0" lang="nl-NL"/>
              <a:t> </a:t>
            </a:r>
            <a:endParaRPr/>
          </a:p>
          <a:p>
            <a:pPr indent="0" lvl="0" marL="0" rtl="0" algn="l">
              <a:lnSpc>
                <a:spcPct val="90000"/>
              </a:lnSpc>
              <a:spcBef>
                <a:spcPts val="1000"/>
              </a:spcBef>
              <a:spcAft>
                <a:spcPts val="0"/>
              </a:spcAft>
              <a:buSzPts val="2000"/>
              <a:buNone/>
            </a:pPr>
            <a:r>
              <a:t/>
            </a:r>
            <a:endParaRPr b="0" i="0"/>
          </a:p>
          <a:p>
            <a:pPr indent="0" lvl="0" marL="0" rtl="0" algn="l">
              <a:lnSpc>
                <a:spcPct val="90000"/>
              </a:lnSpc>
              <a:spcBef>
                <a:spcPts val="1000"/>
              </a:spcBef>
              <a:spcAft>
                <a:spcPts val="0"/>
              </a:spcAft>
              <a:buSzPts val="2000"/>
              <a:buNone/>
            </a:pPr>
            <a:r>
              <a:t/>
            </a:r>
            <a:endParaRPr/>
          </a:p>
        </p:txBody>
      </p:sp>
      <p:sp>
        <p:nvSpPr>
          <p:cNvPr id="931" name="Google Shape;931;p3"/>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32" name="Google Shape;932;p3"/>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
        <p:nvSpPr>
          <p:cNvPr id="933" name="Google Shape;933;p3"/>
          <p:cNvSpPr txBox="1"/>
          <p:nvPr>
            <p:ph idx="10" type="dt"/>
          </p:nvPr>
        </p:nvSpPr>
        <p:spPr>
          <a:xfrm>
            <a:off x="9448800" y="6472238"/>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13 september 2023</a:t>
            </a:r>
            <a:endParaRPr sz="1800">
              <a:solidFill>
                <a:schemeClr val="dk1"/>
              </a:solidFill>
              <a:latin typeface="Calibri"/>
              <a:ea typeface="Calibri"/>
              <a:cs typeface="Calibri"/>
              <a:sym typeface="Calibri"/>
            </a:endParaRPr>
          </a:p>
        </p:txBody>
      </p:sp>
      <p:pic>
        <p:nvPicPr>
          <p:cNvPr descr="Schermopname" id="934" name="Google Shape;934;p3"/>
          <p:cNvPicPr preferRelativeResize="0"/>
          <p:nvPr/>
        </p:nvPicPr>
        <p:blipFill rotWithShape="1">
          <a:blip r:embed="rId3">
            <a:alphaModFix/>
          </a:blip>
          <a:srcRect b="0" l="0" r="0" t="0"/>
          <a:stretch/>
        </p:blipFill>
        <p:spPr>
          <a:xfrm>
            <a:off x="0" y="3150335"/>
            <a:ext cx="6021695" cy="1059677"/>
          </a:xfrm>
          <a:prstGeom prst="rect">
            <a:avLst/>
          </a:prstGeom>
          <a:noFill/>
          <a:ln>
            <a:noFill/>
          </a:ln>
        </p:spPr>
      </p:pic>
      <p:pic>
        <p:nvPicPr>
          <p:cNvPr id="935" name="Google Shape;935;p3"/>
          <p:cNvPicPr preferRelativeResize="0"/>
          <p:nvPr/>
        </p:nvPicPr>
        <p:blipFill rotWithShape="1">
          <a:blip r:embed="rId4">
            <a:alphaModFix/>
          </a:blip>
          <a:srcRect b="0" l="0" r="0" t="0"/>
          <a:stretch/>
        </p:blipFill>
        <p:spPr>
          <a:xfrm>
            <a:off x="6604213" y="1984350"/>
            <a:ext cx="2764649" cy="1562026"/>
          </a:xfrm>
          <a:prstGeom prst="rect">
            <a:avLst/>
          </a:prstGeom>
          <a:noFill/>
          <a:ln>
            <a:noFill/>
          </a:ln>
        </p:spPr>
      </p:pic>
      <p:pic>
        <p:nvPicPr>
          <p:cNvPr descr="Schermopname" id="936" name="Google Shape;936;p3"/>
          <p:cNvPicPr preferRelativeResize="0"/>
          <p:nvPr/>
        </p:nvPicPr>
        <p:blipFill rotWithShape="1">
          <a:blip r:embed="rId5">
            <a:alphaModFix/>
          </a:blip>
          <a:srcRect b="0" l="0" r="0" t="0"/>
          <a:stretch/>
        </p:blipFill>
        <p:spPr>
          <a:xfrm>
            <a:off x="5630410" y="1583888"/>
            <a:ext cx="6292780" cy="40284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30"/>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Ervaringen vanuit de audit</a:t>
            </a:r>
            <a:endParaRPr/>
          </a:p>
        </p:txBody>
      </p:sp>
      <p:sp>
        <p:nvSpPr>
          <p:cNvPr id="1229" name="Google Shape;1229;p30"/>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342900" lvl="0" marL="342900" rtl="0" algn="l">
              <a:lnSpc>
                <a:spcPct val="90000"/>
              </a:lnSpc>
              <a:spcBef>
                <a:spcPts val="0"/>
              </a:spcBef>
              <a:spcAft>
                <a:spcPts val="0"/>
              </a:spcAft>
              <a:buSzPts val="2000"/>
              <a:buFont typeface="Roboto Light"/>
              <a:buChar char="-"/>
            </a:pPr>
            <a:r>
              <a:rPr lang="nl-NL"/>
              <a:t>Spiegelen maakt van elkaar leren mogelijk.</a:t>
            </a:r>
            <a:endParaRPr/>
          </a:p>
          <a:p>
            <a:pPr indent="-215900" lvl="0" marL="342900" rtl="0" algn="l">
              <a:lnSpc>
                <a:spcPct val="90000"/>
              </a:lnSpc>
              <a:spcBef>
                <a:spcPts val="1000"/>
              </a:spcBef>
              <a:spcAft>
                <a:spcPts val="0"/>
              </a:spcAft>
              <a:buSzPts val="2000"/>
              <a:buFont typeface="Roboto Light"/>
              <a:buNone/>
            </a:pPr>
            <a:r>
              <a:t/>
            </a:r>
            <a:endParaRPr/>
          </a:p>
          <a:p>
            <a:pPr indent="-342900" lvl="0" marL="342900" rtl="0" algn="l">
              <a:lnSpc>
                <a:spcPct val="90000"/>
              </a:lnSpc>
              <a:spcBef>
                <a:spcPts val="1000"/>
              </a:spcBef>
              <a:spcAft>
                <a:spcPts val="0"/>
              </a:spcAft>
              <a:buSzPts val="2000"/>
              <a:buFont typeface="Roboto Light"/>
              <a:buChar char="-"/>
            </a:pPr>
            <a:r>
              <a:rPr lang="nl-NL"/>
              <a:t>Vaak verantwoordelijkheden op papier welk vastgelegd; maar gebeurd het ook?</a:t>
            </a:r>
            <a:endParaRPr/>
          </a:p>
          <a:p>
            <a:pPr indent="-215900" lvl="0" marL="342900" rtl="0" algn="l">
              <a:lnSpc>
                <a:spcPct val="90000"/>
              </a:lnSpc>
              <a:spcBef>
                <a:spcPts val="1000"/>
              </a:spcBef>
              <a:spcAft>
                <a:spcPts val="0"/>
              </a:spcAft>
              <a:buSzPts val="2000"/>
              <a:buFont typeface="Roboto Light"/>
              <a:buNone/>
            </a:pPr>
            <a:r>
              <a:t/>
            </a:r>
            <a:endParaRPr/>
          </a:p>
          <a:p>
            <a:pPr indent="-342900" lvl="0" marL="342900" rtl="0" algn="l">
              <a:lnSpc>
                <a:spcPct val="90000"/>
              </a:lnSpc>
              <a:spcBef>
                <a:spcPts val="1000"/>
              </a:spcBef>
              <a:spcAft>
                <a:spcPts val="0"/>
              </a:spcAft>
              <a:buSzPts val="2000"/>
              <a:buFont typeface="Roboto Light"/>
              <a:buChar char="-"/>
            </a:pPr>
            <a:r>
              <a:rPr lang="nl-NL"/>
              <a:t>Audit biedt handvat om hier meer inzicht in te krijgen,  daarmee mogelijkheid tot verbeteren.</a:t>
            </a:r>
            <a:endParaRPr/>
          </a:p>
          <a:p>
            <a:pPr indent="-215900" lvl="0" marL="342900" rtl="0" algn="l">
              <a:lnSpc>
                <a:spcPct val="90000"/>
              </a:lnSpc>
              <a:spcBef>
                <a:spcPts val="1000"/>
              </a:spcBef>
              <a:spcAft>
                <a:spcPts val="0"/>
              </a:spcAft>
              <a:buSzPts val="2000"/>
              <a:buFont typeface="Roboto Light"/>
              <a:buNone/>
            </a:pPr>
            <a:r>
              <a:t/>
            </a:r>
            <a:endParaRPr/>
          </a:p>
          <a:p>
            <a:pPr indent="-342900" lvl="0" marL="342900" rtl="0" algn="l">
              <a:lnSpc>
                <a:spcPct val="90000"/>
              </a:lnSpc>
              <a:spcBef>
                <a:spcPts val="1000"/>
              </a:spcBef>
              <a:spcAft>
                <a:spcPts val="0"/>
              </a:spcAft>
              <a:buSzPts val="2000"/>
              <a:buFont typeface="Roboto Light"/>
              <a:buChar char="-"/>
            </a:pPr>
            <a:r>
              <a:rPr lang="nl-NL"/>
              <a:t>Uniforme methode biedt mogelijkheid tot herhalen. </a:t>
            </a:r>
            <a:endParaRPr/>
          </a:p>
        </p:txBody>
      </p:sp>
      <p:sp>
        <p:nvSpPr>
          <p:cNvPr id="1230" name="Google Shape;1230;p30"/>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231" name="Google Shape;1231;p30"/>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232" name="Google Shape;1232;p30"/>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31"/>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pic>
        <p:nvPicPr>
          <p:cNvPr id="1238" name="Google Shape;1238;p31" title="Mentimeter - Interactive Presentations"/>
          <p:cNvPicPr preferRelativeResize="0"/>
          <p:nvPr/>
        </p:nvPicPr>
        <p:blipFill rotWithShape="1">
          <a:blip r:embed="rId3">
            <a:alphaModFix/>
          </a:blip>
          <a:srcRect b="0" l="0" r="0" t="0"/>
          <a:stretch/>
        </p:blipFill>
        <p:spPr>
          <a:xfrm>
            <a:off x="1079500" y="2184400"/>
            <a:ext cx="10440988" cy="3856038"/>
          </a:xfrm>
          <a:prstGeom prst="rect">
            <a:avLst/>
          </a:prstGeom>
          <a:noFill/>
          <a:ln>
            <a:noFill/>
          </a:ln>
        </p:spPr>
      </p:pic>
      <p:sp>
        <p:nvSpPr>
          <p:cNvPr id="1239" name="Google Shape;1239;p31"/>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240" name="Google Shape;1240;p31"/>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1241" name="Google Shape;1241;p31"/>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32"/>
          <p:cNvSpPr txBox="1"/>
          <p:nvPr>
            <p:ph type="ctrTitle"/>
          </p:nvPr>
        </p:nvSpPr>
        <p:spPr>
          <a:xfrm>
            <a:off x="1135905" y="1229051"/>
            <a:ext cx="4504187" cy="1945239"/>
          </a:xfrm>
          <a:prstGeom prst="rect">
            <a:avLst/>
          </a:prstGeom>
          <a:noFill/>
          <a:ln>
            <a:noFill/>
          </a:ln>
        </p:spPr>
        <p:txBody>
          <a:bodyPr anchorCtr="0" anchor="b" bIns="0" lIns="0" spcFirstLastPara="1" rIns="0" wrap="square" tIns="0">
            <a:normAutofit/>
          </a:bodyPr>
          <a:lstStyle/>
          <a:p>
            <a:pPr indent="0" lvl="0" marL="0" rtl="0" algn="l">
              <a:lnSpc>
                <a:spcPct val="111111"/>
              </a:lnSpc>
              <a:spcBef>
                <a:spcPts val="0"/>
              </a:spcBef>
              <a:spcAft>
                <a:spcPts val="0"/>
              </a:spcAft>
              <a:buClr>
                <a:schemeClr val="lt1"/>
              </a:buClr>
              <a:buSzPts val="4500"/>
              <a:buFont typeface="Calibri"/>
              <a:buNone/>
            </a:pPr>
            <a:r>
              <a:rPr lang="nl-NL"/>
              <a:t>AFRONDING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33"/>
          <p:cNvSpPr txBox="1"/>
          <p:nvPr>
            <p:ph idx="1" type="body"/>
          </p:nvPr>
        </p:nvSpPr>
        <p:spPr>
          <a:xfrm>
            <a:off x="2575928" y="5737878"/>
            <a:ext cx="7795554" cy="286336"/>
          </a:xfrm>
          <a:prstGeom prst="rect">
            <a:avLst/>
          </a:prstGeom>
          <a:noFill/>
          <a:ln>
            <a:noFill/>
          </a:ln>
        </p:spPr>
        <p:txBody>
          <a:bodyPr anchorCtr="0" anchor="t" bIns="0" lIns="0" spcFirstLastPara="1" rIns="0" wrap="square" tIns="0">
            <a:normAutofit fontScale="92500" lnSpcReduction="10000"/>
          </a:bodyPr>
          <a:lstStyle/>
          <a:p>
            <a:pPr indent="0" lvl="0" marL="0" rtl="0" algn="l">
              <a:lnSpc>
                <a:spcPct val="90000"/>
              </a:lnSpc>
              <a:spcBef>
                <a:spcPts val="0"/>
              </a:spcBef>
              <a:spcAft>
                <a:spcPts val="0"/>
              </a:spcAft>
              <a:buSzPct val="100000"/>
              <a:buNone/>
            </a:pPr>
            <a:r>
              <a:rPr lang="nl-NL" sz="2400">
                <a:latin typeface="Calibri"/>
                <a:ea typeface="Calibri"/>
                <a:cs typeface="Calibri"/>
                <a:sym typeface="Calibri"/>
              </a:rPr>
              <a:t>Stuur mij een berichtje of een e-mail naar </a:t>
            </a:r>
            <a:r>
              <a:rPr lang="nl-NL" sz="2400" u="sng">
                <a:solidFill>
                  <a:srgbClr val="0000FF"/>
                </a:solidFill>
                <a:latin typeface="Quattrocento Sans"/>
                <a:ea typeface="Quattrocento Sans"/>
                <a:cs typeface="Quattrocento Sans"/>
                <a:sym typeface="Quattrocento Sans"/>
                <a:hlinkClick r:id="rId3">
                  <a:extLst>
                    <a:ext uri="{A12FA001-AC4F-418D-AE19-62706E023703}">
                      <ahyp:hlinkClr val="tx"/>
                    </a:ext>
                  </a:extLst>
                </a:hlinkClick>
              </a:rPr>
              <a:t>contact@rezisto.nl</a:t>
            </a:r>
            <a:r>
              <a:rPr lang="nl-NL" sz="2400">
                <a:solidFill>
                  <a:srgbClr val="000000"/>
                </a:solidFill>
                <a:latin typeface="Quattrocento Sans"/>
                <a:ea typeface="Quattrocento Sans"/>
                <a:cs typeface="Quattrocento Sans"/>
                <a:sym typeface="Quattrocento Sans"/>
              </a:rPr>
              <a:t> </a:t>
            </a:r>
            <a:endParaRPr sz="2400"/>
          </a:p>
        </p:txBody>
      </p:sp>
      <p:sp>
        <p:nvSpPr>
          <p:cNvPr id="1253" name="Google Shape;1253;p33"/>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1254" name="Google Shape;1254;p33"/>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1255" name="Google Shape;1255;p33"/>
          <p:cNvPicPr preferRelativeResize="0"/>
          <p:nvPr/>
        </p:nvPicPr>
        <p:blipFill rotWithShape="1">
          <a:blip r:embed="rId4">
            <a:alphaModFix/>
          </a:blip>
          <a:srcRect b="0" l="0" r="0" t="0"/>
          <a:stretch/>
        </p:blipFill>
        <p:spPr>
          <a:xfrm>
            <a:off x="734786" y="1465392"/>
            <a:ext cx="3682285" cy="3927215"/>
          </a:xfrm>
          <a:prstGeom prst="rect">
            <a:avLst/>
          </a:prstGeom>
          <a:noFill/>
          <a:ln>
            <a:noFill/>
          </a:ln>
        </p:spPr>
      </p:pic>
      <p:sp>
        <p:nvSpPr>
          <p:cNvPr id="1256" name="Google Shape;1256;p33"/>
          <p:cNvSpPr/>
          <p:nvPr/>
        </p:nvSpPr>
        <p:spPr>
          <a:xfrm>
            <a:off x="8263415" y="1412322"/>
            <a:ext cx="3423856" cy="397591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7" name="Google Shape;1257;p33"/>
          <p:cNvSpPr/>
          <p:nvPr/>
        </p:nvSpPr>
        <p:spPr>
          <a:xfrm>
            <a:off x="4628315" y="1441043"/>
            <a:ext cx="3423856" cy="397591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8" name="Google Shape;1258;p33"/>
          <p:cNvSpPr txBox="1"/>
          <p:nvPr/>
        </p:nvSpPr>
        <p:spPr>
          <a:xfrm>
            <a:off x="8546742" y="1608459"/>
            <a:ext cx="29104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2000">
                <a:solidFill>
                  <a:schemeClr val="lt1"/>
                </a:solidFill>
                <a:latin typeface="Calibri"/>
                <a:ea typeface="Calibri"/>
                <a:cs typeface="Calibri"/>
                <a:sym typeface="Calibri"/>
              </a:rPr>
              <a:t>Basis </a:t>
            </a:r>
            <a:r>
              <a:rPr b="1" lang="nl-NL" sz="2000">
                <a:solidFill>
                  <a:schemeClr val="lt1"/>
                </a:solidFill>
                <a:latin typeface="Calibri"/>
                <a:ea typeface="Calibri"/>
                <a:cs typeface="Calibri"/>
                <a:sym typeface="Calibri"/>
              </a:rPr>
              <a:t>scholing</a:t>
            </a:r>
            <a:r>
              <a:rPr lang="nl-NL" sz="2000">
                <a:solidFill>
                  <a:schemeClr val="lt1"/>
                </a:solidFill>
                <a:latin typeface="Calibri"/>
                <a:ea typeface="Calibri"/>
                <a:cs typeface="Calibri"/>
                <a:sym typeface="Calibri"/>
              </a:rPr>
              <a:t> veilige zorg</a:t>
            </a:r>
            <a:endParaRPr/>
          </a:p>
        </p:txBody>
      </p:sp>
      <p:sp>
        <p:nvSpPr>
          <p:cNvPr descr="Scholing voor professionals - GGD Hart voor Brabant" id="1259" name="Google Shape;1259;p33"/>
          <p:cNvSpPr/>
          <p:nvPr/>
        </p:nvSpPr>
        <p:spPr>
          <a:xfrm>
            <a:off x="4832350" y="2286000"/>
            <a:ext cx="2527300" cy="228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ffectief leren verbetert de zorg nu én in de toekomst | ZonMw" id="1260" name="Google Shape;1260;p33"/>
          <p:cNvPicPr preferRelativeResize="0"/>
          <p:nvPr/>
        </p:nvPicPr>
        <p:blipFill rotWithShape="1">
          <a:blip r:embed="rId5">
            <a:alphaModFix/>
          </a:blip>
          <a:srcRect b="0" l="0" r="0" t="0"/>
          <a:stretch/>
        </p:blipFill>
        <p:spPr>
          <a:xfrm>
            <a:off x="8256206" y="3223086"/>
            <a:ext cx="3431065" cy="1626346"/>
          </a:xfrm>
          <a:prstGeom prst="rect">
            <a:avLst/>
          </a:prstGeom>
          <a:noFill/>
          <a:ln>
            <a:noFill/>
          </a:ln>
        </p:spPr>
      </p:pic>
      <p:sp>
        <p:nvSpPr>
          <p:cNvPr id="1261" name="Google Shape;1261;p33"/>
          <p:cNvSpPr txBox="1"/>
          <p:nvPr/>
        </p:nvSpPr>
        <p:spPr>
          <a:xfrm>
            <a:off x="4832350" y="1514896"/>
            <a:ext cx="27313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800">
                <a:solidFill>
                  <a:schemeClr val="lt1"/>
                </a:solidFill>
                <a:latin typeface="Calibri"/>
                <a:ea typeface="Calibri"/>
                <a:cs typeface="Calibri"/>
                <a:sym typeface="Calibri"/>
              </a:rPr>
              <a:t>Werk je in de Gehandicapten Zorg?</a:t>
            </a:r>
            <a:endParaRPr/>
          </a:p>
        </p:txBody>
      </p:sp>
      <p:sp>
        <p:nvSpPr>
          <p:cNvPr id="1262" name="Google Shape;1262;p33"/>
          <p:cNvSpPr txBox="1"/>
          <p:nvPr/>
        </p:nvSpPr>
        <p:spPr>
          <a:xfrm>
            <a:off x="4832350" y="2514600"/>
            <a:ext cx="3038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lt1"/>
                </a:solidFill>
                <a:latin typeface="Calibri"/>
                <a:ea typeface="Calibri"/>
                <a:cs typeface="Calibri"/>
                <a:sym typeface="Calibri"/>
              </a:rPr>
              <a:t>Sluit je aan bij de werkgroep!</a:t>
            </a:r>
            <a:endParaRPr/>
          </a:p>
        </p:txBody>
      </p:sp>
      <p:pic>
        <p:nvPicPr>
          <p:cNvPr descr="Nieuw beleidsprogramma 'Volwaardig leven' voor de gehandicaptenzorg -  Nieuws Klik" id="1263" name="Google Shape;1263;p33"/>
          <p:cNvPicPr preferRelativeResize="0"/>
          <p:nvPr/>
        </p:nvPicPr>
        <p:blipFill rotWithShape="1">
          <a:blip r:embed="rId6">
            <a:alphaModFix/>
          </a:blip>
          <a:srcRect b="0" l="0" r="0" t="0"/>
          <a:stretch/>
        </p:blipFill>
        <p:spPr>
          <a:xfrm>
            <a:off x="5115919" y="3223086"/>
            <a:ext cx="2447766" cy="163184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34"/>
          <p:cNvSpPr txBox="1"/>
          <p:nvPr>
            <p:ph type="ctrTitle"/>
          </p:nvPr>
        </p:nvSpPr>
        <p:spPr>
          <a:xfrm>
            <a:off x="1135905" y="1229051"/>
            <a:ext cx="9836895" cy="1945239"/>
          </a:xfrm>
          <a:prstGeom prst="rect">
            <a:avLst/>
          </a:prstGeom>
          <a:noFill/>
          <a:ln>
            <a:noFill/>
          </a:ln>
        </p:spPr>
        <p:txBody>
          <a:bodyPr anchorCtr="0" anchor="b" bIns="0" lIns="0" spcFirstLastPara="1" rIns="0" wrap="square" tIns="0">
            <a:normAutofit/>
          </a:bodyPr>
          <a:lstStyle/>
          <a:p>
            <a:pPr indent="0" lvl="0" marL="0" rtl="0" algn="l">
              <a:lnSpc>
                <a:spcPct val="111111"/>
              </a:lnSpc>
              <a:spcBef>
                <a:spcPts val="0"/>
              </a:spcBef>
              <a:spcAft>
                <a:spcPts val="0"/>
              </a:spcAft>
              <a:buClr>
                <a:schemeClr val="lt1"/>
              </a:buClr>
              <a:buSzPts val="4500"/>
              <a:buFont typeface="Calibri"/>
              <a:buNone/>
            </a:pPr>
            <a:r>
              <a:rPr lang="nl-NL"/>
              <a:t>Bedankt voor jullie deelname!</a:t>
            </a:r>
            <a:br>
              <a:rPr lang="nl-NL"/>
            </a:br>
            <a:r>
              <a:rPr lang="nl-NL" sz="3100"/>
              <a:t>Wil je meer weten van KNIP-LZ? </a:t>
            </a:r>
            <a:r>
              <a:rPr lang="nl-NL" sz="3100" u="sng">
                <a:solidFill>
                  <a:schemeClr val="hlink"/>
                </a:solidFill>
                <a:hlinkClick r:id="rId3"/>
              </a:rPr>
              <a:t>Contact@rezisto.nl</a:t>
            </a:r>
            <a:r>
              <a:rPr lang="nl-NL" sz="3100"/>
              <a:t> </a:t>
            </a:r>
            <a:br>
              <a:rPr lang="nl-NL" sz="3100"/>
            </a:br>
            <a:endParaRPr/>
          </a:p>
        </p:txBody>
      </p:sp>
      <p:sp>
        <p:nvSpPr>
          <p:cNvPr id="1270" name="Google Shape;1270;p34"/>
          <p:cNvSpPr txBox="1"/>
          <p:nvPr/>
        </p:nvSpPr>
        <p:spPr>
          <a:xfrm>
            <a:off x="1135905" y="2776383"/>
            <a:ext cx="6093618"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ourier New"/>
              <a:buChar char="o"/>
            </a:pPr>
            <a:r>
              <a:rPr lang="nl-NL" sz="1800">
                <a:solidFill>
                  <a:schemeClr val="dk1"/>
                </a:solidFill>
                <a:latin typeface="Calibri"/>
                <a:ea typeface="Calibri"/>
                <a:cs typeface="Calibri"/>
                <a:sym typeface="Calibri"/>
              </a:rPr>
              <a:t>Evaluatie: s</a:t>
            </a:r>
            <a:r>
              <a:rPr i="1" lang="nl-NL" sz="1800">
                <a:solidFill>
                  <a:schemeClr val="dk1"/>
                </a:solidFill>
                <a:latin typeface="Calibri"/>
                <a:ea typeface="Calibri"/>
                <a:cs typeface="Calibri"/>
                <a:sym typeface="Calibri"/>
              </a:rPr>
              <a:t>can nu of scan de kaart in je tasje</a:t>
            </a:r>
            <a:endParaRPr/>
          </a:p>
        </p:txBody>
      </p:sp>
      <p:pic>
        <p:nvPicPr>
          <p:cNvPr id="1271" name="Google Shape;1271;p34"/>
          <p:cNvPicPr preferRelativeResize="0"/>
          <p:nvPr/>
        </p:nvPicPr>
        <p:blipFill rotWithShape="1">
          <a:blip r:embed="rId4">
            <a:alphaModFix/>
          </a:blip>
          <a:srcRect b="0" l="0" r="0" t="0"/>
          <a:stretch/>
        </p:blipFill>
        <p:spPr>
          <a:xfrm>
            <a:off x="1737343" y="3683711"/>
            <a:ext cx="2130894" cy="30154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4"/>
          <p:cNvSpPr txBox="1"/>
          <p:nvPr>
            <p:ph idx="1" type="body"/>
          </p:nvPr>
        </p:nvSpPr>
        <p:spPr>
          <a:xfrm>
            <a:off x="1076920" y="2178573"/>
            <a:ext cx="5181600" cy="377772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943" name="Google Shape;943;p4"/>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ATP metingen</a:t>
            </a:r>
            <a:endParaRPr/>
          </a:p>
        </p:txBody>
      </p:sp>
      <p:sp>
        <p:nvSpPr>
          <p:cNvPr id="944" name="Google Shape;944;p4"/>
          <p:cNvSpPr/>
          <p:nvPr>
            <p:ph idx="2" type="pic"/>
          </p:nvPr>
        </p:nvSpPr>
        <p:spPr>
          <a:xfrm>
            <a:off x="6502379" y="-12698"/>
            <a:ext cx="5704922" cy="5969235"/>
          </a:xfrm>
          <a:prstGeom prst="rect">
            <a:avLst/>
          </a:prstGeom>
          <a:noFill/>
          <a:ln>
            <a:noFill/>
          </a:ln>
        </p:spPr>
      </p:sp>
      <p:sp>
        <p:nvSpPr>
          <p:cNvPr id="945" name="Google Shape;945;p4"/>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46" name="Google Shape;946;p4"/>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47" name="Google Shape;947;p4"/>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948" name="Google Shape;948;p4"/>
          <p:cNvPicPr preferRelativeResize="0"/>
          <p:nvPr/>
        </p:nvPicPr>
        <p:blipFill rotWithShape="1">
          <a:blip r:embed="rId4">
            <a:alphaModFix/>
          </a:blip>
          <a:srcRect b="0" l="0" r="0" t="0"/>
          <a:stretch/>
        </p:blipFill>
        <p:spPr>
          <a:xfrm>
            <a:off x="1232822" y="2733675"/>
            <a:ext cx="3209925" cy="2667000"/>
          </a:xfrm>
          <a:prstGeom prst="rect">
            <a:avLst/>
          </a:prstGeom>
          <a:noFill/>
          <a:ln>
            <a:noFill/>
          </a:ln>
        </p:spPr>
      </p:pic>
      <p:graphicFrame>
        <p:nvGraphicFramePr>
          <p:cNvPr id="949" name="Google Shape;949;p4"/>
          <p:cNvGraphicFramePr/>
          <p:nvPr/>
        </p:nvGraphicFramePr>
        <p:xfrm>
          <a:off x="6502379" y="1096798"/>
          <a:ext cx="4226233" cy="4664404"/>
        </p:xfrm>
        <a:graphic>
          <a:graphicData uri="http://schemas.openxmlformats.org/presentationml/2006/ole">
            <mc:AlternateContent>
              <mc:Choice Requires="v">
                <p:oleObj r:id="rId5" imgH="4664404" imgW="4226233" progId="Paint.Picture" spid="_x0000_s1">
                  <p:embed/>
                </p:oleObj>
              </mc:Choice>
              <mc:Fallback>
                <p:oleObj r:id="rId6" imgH="4664404" imgW="4226233" progId="Paint.Picture">
                  <p:embed/>
                  <p:pic>
                    <p:nvPicPr>
                      <p:cNvPr id="949" name="Google Shape;949;p4"/>
                      <p:cNvPicPr preferRelativeResize="0"/>
                      <p:nvPr/>
                    </p:nvPicPr>
                    <p:blipFill rotWithShape="1">
                      <a:blip r:embed="rId7">
                        <a:alphaModFix/>
                      </a:blip>
                      <a:srcRect b="0" l="0" r="0" t="0"/>
                      <a:stretch/>
                    </p:blipFill>
                    <p:spPr>
                      <a:xfrm>
                        <a:off x="6502379" y="1096798"/>
                        <a:ext cx="4226233" cy="4664404"/>
                      </a:xfrm>
                      <a:prstGeom prst="rect">
                        <a:avLst/>
                      </a:prstGeom>
                      <a:noFill/>
                      <a:ln>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5"/>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sp>
        <p:nvSpPr>
          <p:cNvPr id="955" name="Google Shape;955;p5"/>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956" name="Google Shape;956;p5"/>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57" name="Google Shape;957;p5"/>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58" name="Google Shape;958;p5"/>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959" name="Google Shape;959;p5"/>
          <p:cNvPicPr preferRelativeResize="0"/>
          <p:nvPr/>
        </p:nvPicPr>
        <p:blipFill rotWithShape="1">
          <a:blip r:embed="rId3">
            <a:alphaModFix/>
          </a:blip>
          <a:srcRect b="0" l="0" r="0" t="0"/>
          <a:stretch/>
        </p:blipFill>
        <p:spPr>
          <a:xfrm>
            <a:off x="2659247" y="2183970"/>
            <a:ext cx="6724650" cy="293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6"/>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sp>
        <p:nvSpPr>
          <p:cNvPr id="965" name="Google Shape;965;p6"/>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t/>
            </a:r>
            <a:endParaRPr/>
          </a:p>
        </p:txBody>
      </p:sp>
      <p:sp>
        <p:nvSpPr>
          <p:cNvPr id="966" name="Google Shape;966;p6"/>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67" name="Google Shape;967;p6"/>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68" name="Google Shape;968;p6"/>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969" name="Google Shape;969;p6"/>
          <p:cNvPicPr preferRelativeResize="0"/>
          <p:nvPr/>
        </p:nvPicPr>
        <p:blipFill rotWithShape="1">
          <a:blip r:embed="rId3">
            <a:alphaModFix/>
          </a:blip>
          <a:srcRect b="0" l="0" r="0" t="0"/>
          <a:stretch/>
        </p:blipFill>
        <p:spPr>
          <a:xfrm>
            <a:off x="2193532" y="1418512"/>
            <a:ext cx="7954868" cy="4621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7"/>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t/>
            </a:r>
            <a:endParaRPr/>
          </a:p>
        </p:txBody>
      </p:sp>
      <p:sp>
        <p:nvSpPr>
          <p:cNvPr id="975" name="Google Shape;975;p7"/>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u="sng">
                <a:solidFill>
                  <a:schemeClr val="hlink"/>
                </a:solidFill>
                <a:hlinkClick r:id="rId3"/>
              </a:rPr>
              <a:t>(1) 3M™ Clean-Trace™ ATP Monitoring System Environmental Surfaces Sampling - YouTube</a:t>
            </a:r>
            <a:endParaRPr/>
          </a:p>
        </p:txBody>
      </p:sp>
      <p:sp>
        <p:nvSpPr>
          <p:cNvPr id="976" name="Google Shape;976;p7"/>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77" name="Google Shape;977;p7"/>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78" name="Google Shape;978;p7"/>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8"/>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Audit ‘Hoe schoon is schoon’</a:t>
            </a:r>
            <a:endParaRPr/>
          </a:p>
        </p:txBody>
      </p:sp>
      <p:sp>
        <p:nvSpPr>
          <p:cNvPr id="984" name="Google Shape;984;p8"/>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000"/>
              <a:buNone/>
            </a:pPr>
            <a:r>
              <a:rPr lang="nl-NL"/>
              <a:t>Vraagstelling van de audit: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Met welke </a:t>
            </a:r>
            <a:r>
              <a:rPr b="1" lang="nl-NL"/>
              <a:t>mate van omgevingscontaminatie </a:t>
            </a:r>
            <a:endParaRPr/>
          </a:p>
          <a:p>
            <a:pPr indent="0" lvl="0" marL="0" rtl="0" algn="l">
              <a:lnSpc>
                <a:spcPct val="90000"/>
              </a:lnSpc>
              <a:spcBef>
                <a:spcPts val="1000"/>
              </a:spcBef>
              <a:spcAft>
                <a:spcPts val="0"/>
              </a:spcAft>
              <a:buSzPts val="2000"/>
              <a:buNone/>
            </a:pPr>
            <a:r>
              <a:rPr lang="nl-NL"/>
              <a:t>	hebben </a:t>
            </a:r>
            <a:r>
              <a:rPr b="1" lang="nl-NL"/>
              <a:t>cliënten en medewerkers </a:t>
            </a:r>
            <a:endParaRPr/>
          </a:p>
          <a:p>
            <a:pPr indent="0" lvl="0" marL="0" rtl="0" algn="l">
              <a:lnSpc>
                <a:spcPct val="90000"/>
              </a:lnSpc>
              <a:spcBef>
                <a:spcPts val="1000"/>
              </a:spcBef>
              <a:spcAft>
                <a:spcPts val="0"/>
              </a:spcAft>
              <a:buSzPts val="2000"/>
              <a:buNone/>
            </a:pPr>
            <a:r>
              <a:rPr lang="nl-NL"/>
              <a:t>		op een </a:t>
            </a:r>
            <a:r>
              <a:rPr b="1" lang="nl-NL"/>
              <a:t>willekeurig moment </a:t>
            </a:r>
            <a:r>
              <a:rPr lang="nl-NL"/>
              <a:t>van de dag te maken?</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nl-NL"/>
              <a:t>Methode: objectief, kwantitatief, reproduceerbaar (uniform), relatief eenvoudig.  </a:t>
            </a:r>
            <a:endParaRPr/>
          </a:p>
        </p:txBody>
      </p:sp>
      <p:sp>
        <p:nvSpPr>
          <p:cNvPr id="985" name="Google Shape;985;p8"/>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86" name="Google Shape;986;p8"/>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87" name="Google Shape;987;p8"/>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9"/>
          <p:cNvSpPr txBox="1"/>
          <p:nvPr>
            <p:ph type="title"/>
          </p:nvPr>
        </p:nvSpPr>
        <p:spPr>
          <a:xfrm>
            <a:off x="1080000" y="1245626"/>
            <a:ext cx="10440000" cy="613547"/>
          </a:xfrm>
          <a:prstGeom prst="rect">
            <a:avLst/>
          </a:prstGeom>
          <a:noFill/>
          <a:ln>
            <a:noFill/>
          </a:ln>
        </p:spPr>
        <p:txBody>
          <a:bodyPr anchorCtr="0" anchor="b" bIns="0" lIns="0" spcFirstLastPara="1" rIns="0" wrap="square" tIns="0">
            <a:normAutofit/>
          </a:bodyPr>
          <a:lstStyle/>
          <a:p>
            <a:pPr indent="0" lvl="0" marL="0" rtl="0" algn="l">
              <a:lnSpc>
                <a:spcPct val="60000"/>
              </a:lnSpc>
              <a:spcBef>
                <a:spcPts val="0"/>
              </a:spcBef>
              <a:spcAft>
                <a:spcPts val="0"/>
              </a:spcAft>
              <a:buClr>
                <a:schemeClr val="accent3"/>
              </a:buClr>
              <a:buSzPts val="4000"/>
              <a:buFont typeface="Calibri"/>
              <a:buNone/>
            </a:pPr>
            <a:r>
              <a:rPr lang="nl-NL"/>
              <a:t>Hoog risico oppervlakken</a:t>
            </a:r>
            <a:endParaRPr/>
          </a:p>
        </p:txBody>
      </p:sp>
      <p:sp>
        <p:nvSpPr>
          <p:cNvPr id="993" name="Google Shape;993;p9"/>
          <p:cNvSpPr txBox="1"/>
          <p:nvPr>
            <p:ph idx="1" type="body"/>
          </p:nvPr>
        </p:nvSpPr>
        <p:spPr>
          <a:xfrm>
            <a:off x="1080000" y="2183970"/>
            <a:ext cx="10440000" cy="3856468"/>
          </a:xfrm>
          <a:prstGeom prst="rect">
            <a:avLst/>
          </a:prstGeom>
          <a:noFill/>
          <a:ln>
            <a:noFill/>
          </a:ln>
        </p:spPr>
        <p:txBody>
          <a:bodyPr anchorCtr="0" anchor="t" bIns="0" lIns="0" spcFirstLastPara="1" rIns="0" wrap="square" tIns="0">
            <a:normAutofit/>
          </a:bodyPr>
          <a:lstStyle/>
          <a:p>
            <a:pPr indent="-342900" lvl="0" marL="342900" rtl="0" algn="l">
              <a:lnSpc>
                <a:spcPct val="90000"/>
              </a:lnSpc>
              <a:spcBef>
                <a:spcPts val="0"/>
              </a:spcBef>
              <a:spcAft>
                <a:spcPts val="0"/>
              </a:spcAft>
              <a:buSzPts val="2000"/>
              <a:buFont typeface="Courier New"/>
              <a:buChar char="o"/>
            </a:pPr>
            <a:r>
              <a:rPr b="1" lang="nl-NL" sz="2000"/>
              <a:t>Vaak</a:t>
            </a:r>
            <a:r>
              <a:rPr lang="nl-NL" sz="2000"/>
              <a:t> </a:t>
            </a:r>
            <a:r>
              <a:rPr lang="nl-NL"/>
              <a:t>aangeraakte </a:t>
            </a:r>
            <a:r>
              <a:rPr lang="nl-NL" sz="2000"/>
              <a:t>instrumenten door</a:t>
            </a:r>
            <a:r>
              <a:rPr b="1" lang="nl-NL" sz="2000"/>
              <a:t> personeel</a:t>
            </a:r>
            <a:endParaRPr/>
          </a:p>
          <a:p>
            <a:pPr indent="-342900" lvl="0" marL="342900" rtl="0" algn="l">
              <a:lnSpc>
                <a:spcPct val="90000"/>
              </a:lnSpc>
              <a:spcBef>
                <a:spcPts val="1000"/>
              </a:spcBef>
              <a:spcAft>
                <a:spcPts val="0"/>
              </a:spcAft>
              <a:buSzPts val="2000"/>
              <a:buFont typeface="Courier New"/>
              <a:buChar char="o"/>
            </a:pPr>
            <a:r>
              <a:rPr b="1" lang="nl-NL" sz="2000"/>
              <a:t>Vaak</a:t>
            </a:r>
            <a:r>
              <a:rPr lang="nl-NL" sz="2000"/>
              <a:t> aangeraakte oppervlakten door </a:t>
            </a:r>
            <a:r>
              <a:rPr b="1" lang="nl-NL" sz="2000"/>
              <a:t>client</a:t>
            </a:r>
            <a:endParaRPr/>
          </a:p>
          <a:p>
            <a:pPr indent="-342900" lvl="0" marL="342900" rtl="0" algn="l">
              <a:lnSpc>
                <a:spcPct val="90000"/>
              </a:lnSpc>
              <a:spcBef>
                <a:spcPts val="1000"/>
              </a:spcBef>
              <a:spcAft>
                <a:spcPts val="0"/>
              </a:spcAft>
              <a:buSzPts val="2000"/>
              <a:buFont typeface="Courier New"/>
              <a:buChar char="o"/>
            </a:pPr>
            <a:r>
              <a:rPr lang="nl-NL" sz="2000"/>
              <a:t>De </a:t>
            </a:r>
            <a:r>
              <a:rPr b="1" lang="nl-NL" sz="2000"/>
              <a:t>directe </a:t>
            </a:r>
            <a:r>
              <a:rPr lang="nl-NL" sz="2000"/>
              <a:t>omgeving van de client</a:t>
            </a:r>
            <a:endParaRPr/>
          </a:p>
          <a:p>
            <a:pPr indent="-342900" lvl="0" marL="342900" rtl="0" algn="l">
              <a:lnSpc>
                <a:spcPct val="90000"/>
              </a:lnSpc>
              <a:spcBef>
                <a:spcPts val="1000"/>
              </a:spcBef>
              <a:spcAft>
                <a:spcPts val="0"/>
              </a:spcAft>
              <a:buSzPts val="2000"/>
              <a:buFont typeface="Courier New"/>
              <a:buChar char="o"/>
            </a:pPr>
            <a:r>
              <a:rPr lang="nl-NL" sz="2000"/>
              <a:t>Voorwerpen die </a:t>
            </a:r>
            <a:r>
              <a:rPr b="1" lang="nl-NL" sz="2000"/>
              <a:t>altijd schoon </a:t>
            </a:r>
            <a:r>
              <a:rPr lang="nl-NL" sz="2000"/>
              <a:t>moeten zijn</a:t>
            </a:r>
            <a:endParaRPr/>
          </a:p>
          <a:p>
            <a:pPr indent="0" lvl="0" marL="0" rtl="0" algn="l">
              <a:lnSpc>
                <a:spcPct val="90000"/>
              </a:lnSpc>
              <a:spcBef>
                <a:spcPts val="1000"/>
              </a:spcBef>
              <a:spcAft>
                <a:spcPts val="0"/>
              </a:spcAft>
              <a:buSzPts val="2000"/>
              <a:buNone/>
            </a:pPr>
            <a:r>
              <a:t/>
            </a:r>
            <a:endParaRPr/>
          </a:p>
        </p:txBody>
      </p:sp>
      <p:sp>
        <p:nvSpPr>
          <p:cNvPr id="994" name="Google Shape;994;p9"/>
          <p:cNvSpPr txBox="1"/>
          <p:nvPr>
            <p:ph idx="10" type="dt"/>
          </p:nvPr>
        </p:nvSpPr>
        <p:spPr>
          <a:xfrm>
            <a:off x="5614200" y="6472151"/>
            <a:ext cx="27432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13 september 2023</a:t>
            </a:r>
            <a:endParaRPr/>
          </a:p>
        </p:txBody>
      </p:sp>
      <p:sp>
        <p:nvSpPr>
          <p:cNvPr id="995" name="Google Shape;995;p9"/>
          <p:cNvSpPr txBox="1"/>
          <p:nvPr>
            <p:ph idx="11" type="ftr"/>
          </p:nvPr>
        </p:nvSpPr>
        <p:spPr>
          <a:xfrm>
            <a:off x="1080000" y="6472151"/>
            <a:ext cx="4114800" cy="365125"/>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&lt;Deze tekst kun je aanpassen in de koptekst en voettekst &gt;</a:t>
            </a:r>
            <a:endParaRPr/>
          </a:p>
        </p:txBody>
      </p:sp>
      <p:sp>
        <p:nvSpPr>
          <p:cNvPr id="996" name="Google Shape;996;p9"/>
          <p:cNvSpPr txBox="1"/>
          <p:nvPr>
            <p:ph idx="12" type="sldNum"/>
          </p:nvPr>
        </p:nvSpPr>
        <p:spPr>
          <a:xfrm>
            <a:off x="8776800" y="6472152"/>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nl-NL"/>
              <a:t>‹#›</a:t>
            </a:fld>
            <a:endParaRPr/>
          </a:p>
        </p:txBody>
      </p:sp>
      <p:pic>
        <p:nvPicPr>
          <p:cNvPr id="997" name="Google Shape;997;p9"/>
          <p:cNvPicPr preferRelativeResize="0"/>
          <p:nvPr/>
        </p:nvPicPr>
        <p:blipFill rotWithShape="1">
          <a:blip r:embed="rId3">
            <a:alphaModFix/>
          </a:blip>
          <a:srcRect b="0" l="0" r="0" t="0"/>
          <a:stretch/>
        </p:blipFill>
        <p:spPr>
          <a:xfrm>
            <a:off x="1899450" y="4116949"/>
            <a:ext cx="8801100" cy="1495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hema">
  <a:themeElements>
    <a:clrScheme name="Rezisto">
      <a:dk1>
        <a:srgbClr val="000000"/>
      </a:dk1>
      <a:lt1>
        <a:srgbClr val="FFFFFF"/>
      </a:lt1>
      <a:dk2>
        <a:srgbClr val="44546A"/>
      </a:dk2>
      <a:lt2>
        <a:srgbClr val="FFFFFF"/>
      </a:lt2>
      <a:accent1>
        <a:srgbClr val="5388C7"/>
      </a:accent1>
      <a:accent2>
        <a:srgbClr val="F6A800"/>
      </a:accent2>
      <a:accent3>
        <a:srgbClr val="82BE23"/>
      </a:accent3>
      <a:accent4>
        <a:srgbClr val="2FAC66"/>
      </a:accent4>
      <a:accent5>
        <a:srgbClr val="009989"/>
      </a:accent5>
      <a:accent6>
        <a:srgbClr val="8B5B24"/>
      </a:accent6>
      <a:hlink>
        <a:srgbClr val="006390"/>
      </a:hlink>
      <a:folHlink>
        <a:srgbClr val="9356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2021-02-09T13:13:07Z</dcterms:created>
  <dc:creator>Patrick Diepstraten</dc:creator>
</cp:coreProperties>
</file>